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3" r:id="rId1"/>
    <p:sldMasterId id="2147483704"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Lst>
  <p:sldSz cx="9144000" cy="5143500" type="screen16x9"/>
  <p:notesSz cx="6858000" cy="9144000"/>
  <p:embeddedFontLst>
    <p:embeddedFont>
      <p:font typeface="Caveat" panose="020B0604020202020204" charset="0"/>
      <p:regular r:id="rId28"/>
      <p:bold r:id="rId29"/>
    </p:embeddedFont>
    <p:embeddedFont>
      <p:font typeface="Inconsolata" pitchFamily="2" charset="0"/>
      <p:regular r:id="rId30"/>
      <p:bold r:id="rId31"/>
    </p:embeddedFont>
    <p:embeddedFont>
      <p:font typeface="Oswald" panose="00000500000000000000" pitchFamily="2" charset="0"/>
      <p:regular r:id="rId32"/>
      <p:bold r:id="rId33"/>
    </p:embeddedFont>
    <p:embeddedFont>
      <p:font typeface="Oswald Light" panose="00000400000000000000" pitchFamily="2" charset="0"/>
      <p:regular r:id="rId34"/>
      <p:bold r:id="rId35"/>
    </p:embeddedFont>
    <p:embeddedFont>
      <p:font typeface="Oswald Medium" panose="00000600000000000000" pitchFamily="2" charset="0"/>
      <p:regular r:id="rId36"/>
      <p:bold r:id="rId37"/>
    </p:embeddedFont>
    <p:embeddedFont>
      <p:font typeface="Pacifico" panose="00000500000000000000" pitchFamily="2" charset="0"/>
      <p:regular r:id="rId38"/>
    </p:embeddedFont>
    <p:embeddedFont>
      <p:font typeface="Roboto" panose="02000000000000000000" pitchFamily="2" charset="0"/>
      <p:regular r:id="rId39"/>
      <p:bold r:id="rId40"/>
      <p:italic r:id="rId41"/>
      <p:boldItalic r:id="rId42"/>
    </p:embeddedFont>
    <p:embeddedFont>
      <p:font typeface="Roboto Light" panose="02000000000000000000" pitchFamily="2" charset="0"/>
      <p:regular r:id="rId43"/>
      <p:bold r:id="rId44"/>
      <p:italic r:id="rId45"/>
      <p:boldItalic r:id="rId46"/>
    </p:embeddedFont>
    <p:embeddedFont>
      <p:font typeface="Roboto Medium" panose="02000000000000000000" pitchFamily="2" charset="0"/>
      <p:regular r:id="rId47"/>
      <p:bold r:id="rId48"/>
      <p:italic r:id="rId49"/>
      <p:boldItalic r:id="rId50"/>
    </p:embeddedFont>
    <p:embeddedFont>
      <p:font typeface="Roboto Thin"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F34E953-EB7E-437D-8133-F085614BB929}">
  <a:tblStyle styleId="{FF34E953-EB7E-437D-8133-F085614BB92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6A82986E-9A1F-4AFF-922B-62C38E626E02}"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2.fntdata"/><Relationship Id="rId21" Type="http://schemas.openxmlformats.org/officeDocument/2006/relationships/slide" Target="slides/slide19.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2.fntdata"/><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font" Target="fonts/font14.fntdata"/><Relationship Id="rId54" Type="http://schemas.openxmlformats.org/officeDocument/2006/relationships/font" Target="fonts/font27.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2"/>
        <p:cNvGrpSpPr/>
        <p:nvPr/>
      </p:nvGrpSpPr>
      <p:grpSpPr>
        <a:xfrm>
          <a:off x="0" y="0"/>
          <a:ext cx="0" cy="0"/>
          <a:chOff x="0" y="0"/>
          <a:chExt cx="0" cy="0"/>
        </a:xfrm>
      </p:grpSpPr>
      <p:sp>
        <p:nvSpPr>
          <p:cNvPr id="623" name="Google Shape;623;gf960e3e298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4" name="Google Shape;624;gf960e3e298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This unit is all about introducing ourselves to using JavaScript to apply logic and make our applications feel more dynamic.</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f960e3e298_0_18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f960e3e298_0_18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f960e3e298_0_18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f960e3e298_0_18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f960e3e298_0_1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3" name="Google Shape;723;gf960e3e298_0_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gf960e3e298_0_1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9" name="Google Shape;729;gf960e3e298_0_1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f960e3e298_0_19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f960e3e298_0_19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f960e3e298_0_19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6" name="Google Shape;746;gf960e3e298_0_19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gf960e3e298_0_19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2" name="Google Shape;752;gf960e3e298_0_19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f960e3e298_0_19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f960e3e298_0_19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f960e3e298_0_1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f960e3e298_0_1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shutterstock_1968260266</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f960e3e298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f960e3e298_0_1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f960e3e298_0_17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f960e3e298_0_17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f960e3e298_0_19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f960e3e298_0_19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7"/>
        <p:cNvGrpSpPr/>
        <p:nvPr/>
      </p:nvGrpSpPr>
      <p:grpSpPr>
        <a:xfrm>
          <a:off x="0" y="0"/>
          <a:ext cx="0" cy="0"/>
          <a:chOff x="0" y="0"/>
          <a:chExt cx="0" cy="0"/>
        </a:xfrm>
      </p:grpSpPr>
      <p:sp>
        <p:nvSpPr>
          <p:cNvPr id="808" name="Google Shape;808;gf960e3e298_0_20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9" name="Google Shape;809;gf960e3e298_0_20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shutterstock_1521064613</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f960e3e298_0_2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7" name="Google Shape;817;gf960e3e298_0_2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1"/>
        <p:cNvGrpSpPr/>
        <p:nvPr/>
      </p:nvGrpSpPr>
      <p:grpSpPr>
        <a:xfrm>
          <a:off x="0" y="0"/>
          <a:ext cx="0" cy="0"/>
          <a:chOff x="0" y="0"/>
          <a:chExt cx="0" cy="0"/>
        </a:xfrm>
      </p:grpSpPr>
      <p:sp>
        <p:nvSpPr>
          <p:cNvPr id="822" name="Google Shape;822;gf960e3e298_0_20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3" name="Google Shape;823;gf960e3e298_0_20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gf960e3e298_0_20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 name="Google Shape;831;gf960e3e298_0_20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960e3e298_0_17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f960e3e298_0_17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f960e3e298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f960e3e298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f960e3e298_0_1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f960e3e298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What is an interaction explainer.</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f960e3e298_0_1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1" name="Google Shape;661;gf960e3e298_0_1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f960e3e298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f960e3e298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shutterstock_289057028.png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f960e3e298_0_18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f960e3e298_0_18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shutterstock_1488096026</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f960e3e298_0_18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f960e3e298_0_18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shutterstock_1824706049.png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4" name="Google Shape;74;p1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75" name="Google Shape;75;p1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6" name="Google Shape;76;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77" name="Google Shape;77;p1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8" name="Google Shape;78;p1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9" name="Google Shape;79;p17"/>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0"/>
        <p:cNvGrpSpPr/>
        <p:nvPr/>
      </p:nvGrpSpPr>
      <p:grpSpPr>
        <a:xfrm>
          <a:off x="0" y="0"/>
          <a:ext cx="0" cy="0"/>
          <a:chOff x="0" y="0"/>
          <a:chExt cx="0" cy="0"/>
        </a:xfrm>
      </p:grpSpPr>
      <p:pic>
        <p:nvPicPr>
          <p:cNvPr id="81" name="Google Shape;81;p1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 name="Google Shape;82;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 name="Google Shape;83;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84" name="Google Shape;84;p18"/>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85"/>
        <p:cNvGrpSpPr/>
        <p:nvPr/>
      </p:nvGrpSpPr>
      <p:grpSpPr>
        <a:xfrm>
          <a:off x="0" y="0"/>
          <a:ext cx="0" cy="0"/>
          <a:chOff x="0" y="0"/>
          <a:chExt cx="0" cy="0"/>
        </a:xfrm>
      </p:grpSpPr>
      <p:pic>
        <p:nvPicPr>
          <p:cNvPr id="86" name="Google Shape;86;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 name="Google Shape;87;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8" name="Google Shape;88;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9" name="Google Shape;89;p19"/>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0" name="Google Shape;90;p19"/>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1"/>
        <p:cNvGrpSpPr/>
        <p:nvPr/>
      </p:nvGrpSpPr>
      <p:grpSpPr>
        <a:xfrm>
          <a:off x="0" y="0"/>
          <a:ext cx="0" cy="0"/>
          <a:chOff x="0" y="0"/>
          <a:chExt cx="0" cy="0"/>
        </a:xfrm>
      </p:grpSpPr>
      <p:pic>
        <p:nvPicPr>
          <p:cNvPr id="92" name="Google Shape;92;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3" name="Google Shape;93;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4" name="Google Shape;94;p20"/>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95" name="Google Shape;95;p20"/>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96" name="Google Shape;96;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97"/>
        <p:cNvGrpSpPr/>
        <p:nvPr/>
      </p:nvGrpSpPr>
      <p:grpSpPr>
        <a:xfrm>
          <a:off x="0" y="0"/>
          <a:ext cx="0" cy="0"/>
          <a:chOff x="0" y="0"/>
          <a:chExt cx="0" cy="0"/>
        </a:xfrm>
      </p:grpSpPr>
      <p:pic>
        <p:nvPicPr>
          <p:cNvPr id="98" name="Google Shape;98;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9" name="Google Shape;99;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0" name="Google Shape;100;p21"/>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1" name="Google Shape;101;p21"/>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02" name="Google Shape;102;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1"/>
        <p:cNvGrpSpPr/>
        <p:nvPr/>
      </p:nvGrpSpPr>
      <p:grpSpPr>
        <a:xfrm>
          <a:off x="0" y="0"/>
          <a:ext cx="0" cy="0"/>
          <a:chOff x="0" y="0"/>
          <a:chExt cx="0" cy="0"/>
        </a:xfrm>
      </p:grpSpPr>
      <p:pic>
        <p:nvPicPr>
          <p:cNvPr id="112" name="Google Shape;112;p2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 name="Google Shape;113;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4" name="Google Shape;114;p23"/>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5" name="Google Shape;115;p23"/>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16" name="Google Shape;116;p23"/>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17" name="Google Shape;117;p23"/>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18" name="Google Shape;118;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19"/>
        <p:cNvGrpSpPr/>
        <p:nvPr/>
      </p:nvGrpSpPr>
      <p:grpSpPr>
        <a:xfrm>
          <a:off x="0" y="0"/>
          <a:ext cx="0" cy="0"/>
          <a:chOff x="0" y="0"/>
          <a:chExt cx="0" cy="0"/>
        </a:xfrm>
      </p:grpSpPr>
      <p:pic>
        <p:nvPicPr>
          <p:cNvPr id="120" name="Google Shape;120;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1" name="Google Shape;121;p24"/>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24" name="Google Shape;124;p24"/>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26" name="Google Shape;126;p24"/>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27" name="Google Shape;127;p24"/>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28" name="Google Shape;128;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29"/>
        <p:cNvGrpSpPr/>
        <p:nvPr/>
      </p:nvGrpSpPr>
      <p:grpSpPr>
        <a:xfrm>
          <a:off x="0" y="0"/>
          <a:ext cx="0" cy="0"/>
          <a:chOff x="0" y="0"/>
          <a:chExt cx="0" cy="0"/>
        </a:xfrm>
      </p:grpSpPr>
      <p:pic>
        <p:nvPicPr>
          <p:cNvPr id="130" name="Google Shape;130;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1" name="Google Shape;131;p25"/>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3" name="Google Shape;133;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4" name="Google Shape;134;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5" name="Google Shape;135;p25"/>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36" name="Google Shape;136;p25"/>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37" name="Google Shape;137;p25"/>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38" name="Google Shape;138;p25"/>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39" name="Google Shape;139;p25"/>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0" name="Google Shape;140;p25"/>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41" name="Google Shape;141;p25"/>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42" name="Google Shape;142;p25"/>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43" name="Google Shape;143;p25"/>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44" name="Google Shape;144;p25"/>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45" name="Google Shape;145;p25"/>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46" name="Google Shape;146;p25"/>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47" name="Google Shape;147;p25"/>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48" name="Google Shape;148;p25"/>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49" name="Google Shape;149;p25"/>
          <p:cNvGrpSpPr/>
          <p:nvPr/>
        </p:nvGrpSpPr>
        <p:grpSpPr>
          <a:xfrm>
            <a:off x="4519000" y="3821425"/>
            <a:ext cx="420900" cy="912575"/>
            <a:chOff x="4680988" y="3981725"/>
            <a:chExt cx="420900" cy="912575"/>
          </a:xfrm>
        </p:grpSpPr>
        <p:pic>
          <p:nvPicPr>
            <p:cNvPr id="150" name="Google Shape;150;p25"/>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1" name="Google Shape;151;p25"/>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2" name="Google Shape;15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3" name="Google Shape;15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54" name="Google Shape;154;p25"/>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55" name="Google Shape;15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56"/>
        <p:cNvGrpSpPr/>
        <p:nvPr/>
      </p:nvGrpSpPr>
      <p:grpSpPr>
        <a:xfrm>
          <a:off x="0" y="0"/>
          <a:ext cx="0" cy="0"/>
          <a:chOff x="0" y="0"/>
          <a:chExt cx="0" cy="0"/>
        </a:xfrm>
      </p:grpSpPr>
      <p:pic>
        <p:nvPicPr>
          <p:cNvPr id="157" name="Google Shape;157;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58" name="Google Shape;158;p26"/>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59" name="Google Shape;159;p26"/>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2" name="Google Shape;16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63" name="Google Shape;16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64" name="Google Shape;164;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65" name="Google Shape;165;p26"/>
          <p:cNvGrpSpPr/>
          <p:nvPr/>
        </p:nvGrpSpPr>
        <p:grpSpPr>
          <a:xfrm>
            <a:off x="4732975" y="426900"/>
            <a:ext cx="3984300" cy="1538339"/>
            <a:chOff x="4623475" y="424050"/>
            <a:chExt cx="3984300" cy="1538339"/>
          </a:xfrm>
        </p:grpSpPr>
        <p:sp>
          <p:nvSpPr>
            <p:cNvPr id="166" name="Google Shape;166;p26"/>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67" name="Google Shape;167;p26"/>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6"/>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69" name="Google Shape;169;p26"/>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0" name="Google Shape;170;p26"/>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1" name="Google Shape;171;p26"/>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2" name="Google Shape;172;p26"/>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73" name="Google Shape;173;p26"/>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74" name="Google Shape;174;p26"/>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5" name="Google Shape;17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76"/>
        <p:cNvGrpSpPr/>
        <p:nvPr/>
      </p:nvGrpSpPr>
      <p:grpSpPr>
        <a:xfrm>
          <a:off x="0" y="0"/>
          <a:ext cx="0" cy="0"/>
          <a:chOff x="0" y="0"/>
          <a:chExt cx="0" cy="0"/>
        </a:xfrm>
      </p:grpSpPr>
      <p:sp>
        <p:nvSpPr>
          <p:cNvPr id="177" name="Google Shape;177;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8" name="Google Shape;178;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9" name="Google Shape;179;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0" name="Google Shape;18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1" name="Google Shape;181;p27"/>
          <p:cNvGraphicFramePr/>
          <p:nvPr/>
        </p:nvGraphicFramePr>
        <p:xfrm>
          <a:off x="358300" y="1181050"/>
          <a:ext cx="3000000" cy="3000000"/>
        </p:xfrm>
        <a:graphic>
          <a:graphicData uri="http://schemas.openxmlformats.org/drawingml/2006/table">
            <a:tbl>
              <a:tblPr>
                <a:noFill/>
                <a:tableStyleId>{FF34E953-EB7E-437D-8133-F085614BB929}</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2" name="Google Shape;182;p27"/>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83" name="Google Shape;183;p2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84"/>
        <p:cNvGrpSpPr/>
        <p:nvPr/>
      </p:nvGrpSpPr>
      <p:grpSpPr>
        <a:xfrm>
          <a:off x="0" y="0"/>
          <a:ext cx="0" cy="0"/>
          <a:chOff x="0" y="0"/>
          <a:chExt cx="0" cy="0"/>
        </a:xfrm>
      </p:grpSpPr>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876250"/>
          <a:ext cx="3000000" cy="3000000"/>
        </p:xfrm>
        <a:graphic>
          <a:graphicData uri="http://schemas.openxmlformats.org/drawingml/2006/table">
            <a:tbl>
              <a:tblPr>
                <a:noFill/>
                <a:tableStyleId>{FF34E953-EB7E-437D-8133-F085614BB929}</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1"/>
        <p:cNvGrpSpPr/>
        <p:nvPr/>
      </p:nvGrpSpPr>
      <p:grpSpPr>
        <a:xfrm>
          <a:off x="0" y="0"/>
          <a:ext cx="0" cy="0"/>
          <a:chOff x="0" y="0"/>
          <a:chExt cx="0" cy="0"/>
        </a:xfrm>
      </p:grpSpPr>
      <p:pic>
        <p:nvPicPr>
          <p:cNvPr id="192" name="Google Shape;192;p2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3" name="Google Shape;193;p29"/>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95" name="Google Shape;195;p29"/>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96" name="Google Shape;196;p29"/>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97" name="Google Shape;197;p29"/>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98" name="Google Shape;198;p29"/>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199" name="Google Shape;199;p29"/>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0" name="Google Shape;200;p29"/>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1" name="Google Shape;201;p29"/>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2" name="Google Shape;202;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03"/>
        <p:cNvGrpSpPr/>
        <p:nvPr/>
      </p:nvGrpSpPr>
      <p:grpSpPr>
        <a:xfrm>
          <a:off x="0" y="0"/>
          <a:ext cx="0" cy="0"/>
          <a:chOff x="0" y="0"/>
          <a:chExt cx="0" cy="0"/>
        </a:xfrm>
      </p:grpSpPr>
      <p:sp>
        <p:nvSpPr>
          <p:cNvPr id="204" name="Google Shape;204;p30"/>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05" name="Google Shape;2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6" name="Google Shape;206;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07" name="Google Shape;2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8" name="Google Shape;208;p30"/>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09" name="Google Shape;209;p30"/>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0" name="Google Shape;210;p30"/>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1" name="Google Shape;211;p30"/>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2" name="Google Shape;212;p30"/>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13" name="Google Shape;213;p30"/>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14" name="Google Shape;214;p30"/>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15" name="Google Shape;215;p30"/>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0"/>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17" name="Google Shape;217;p30"/>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18" name="Google Shape;218;p30"/>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19" name="Google Shape;219;p30"/>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0" name="Google Shape;220;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1"/>
        <p:cNvGrpSpPr/>
        <p:nvPr/>
      </p:nvGrpSpPr>
      <p:grpSpPr>
        <a:xfrm>
          <a:off x="0" y="0"/>
          <a:ext cx="0" cy="0"/>
          <a:chOff x="0" y="0"/>
          <a:chExt cx="0" cy="0"/>
        </a:xfrm>
      </p:grpSpPr>
      <p:pic>
        <p:nvPicPr>
          <p:cNvPr id="222" name="Google Shape;222;p3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23" name="Google Shape;223;p31"/>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25" name="Google Shape;225;p31"/>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26" name="Google Shape;226;p31"/>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27" name="Google Shape;227;p31"/>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28" name="Google Shape;228;p31"/>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29" name="Google Shape;229;p31"/>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0" name="Google Shape;230;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1"/>
        <p:cNvGrpSpPr/>
        <p:nvPr/>
      </p:nvGrpSpPr>
      <p:grpSpPr>
        <a:xfrm>
          <a:off x="0" y="0"/>
          <a:ext cx="0" cy="0"/>
          <a:chOff x="0" y="0"/>
          <a:chExt cx="0" cy="0"/>
        </a:xfrm>
      </p:grpSpPr>
      <p:pic>
        <p:nvPicPr>
          <p:cNvPr id="232" name="Google Shape;232;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3" name="Google Shape;233;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34" name="Google Shape;234;p32"/>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35" name="Google Shape;235;p32"/>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36" name="Google Shape;236;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37"/>
        <p:cNvGrpSpPr/>
        <p:nvPr/>
      </p:nvGrpSpPr>
      <p:grpSpPr>
        <a:xfrm>
          <a:off x="0" y="0"/>
          <a:ext cx="0" cy="0"/>
          <a:chOff x="0" y="0"/>
          <a:chExt cx="0" cy="0"/>
        </a:xfrm>
      </p:grpSpPr>
      <p:pic>
        <p:nvPicPr>
          <p:cNvPr id="238" name="Google Shape;238;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9" name="Google Shape;239;p33"/>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0" name="Google Shape;240;p33"/>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1" name="Google Shape;241;p33"/>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2" name="Google Shape;242;p33"/>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43" name="Google Shape;243;p33"/>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44" name="Google Shape;244;p33"/>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45" name="Google Shape;245;p33"/>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46" name="Google Shape;246;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47"/>
        <p:cNvGrpSpPr/>
        <p:nvPr/>
      </p:nvGrpSpPr>
      <p:grpSpPr>
        <a:xfrm>
          <a:off x="0" y="0"/>
          <a:ext cx="0" cy="0"/>
          <a:chOff x="0" y="0"/>
          <a:chExt cx="0" cy="0"/>
        </a:xfrm>
      </p:grpSpPr>
      <p:pic>
        <p:nvPicPr>
          <p:cNvPr id="248" name="Google Shape;248;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9" name="Google Shape;249;p3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0" name="Google Shape;250;p3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51" name="Google Shape;251;p3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2" name="Google Shape;252;p3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53" name="Google Shape;253;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54" name="Google Shape;254;p34"/>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55"/>
        <p:cNvGrpSpPr/>
        <p:nvPr/>
      </p:nvGrpSpPr>
      <p:grpSpPr>
        <a:xfrm>
          <a:off x="0" y="0"/>
          <a:ext cx="0" cy="0"/>
          <a:chOff x="0" y="0"/>
          <a:chExt cx="0" cy="0"/>
        </a:xfrm>
      </p:grpSpPr>
      <p:pic>
        <p:nvPicPr>
          <p:cNvPr id="256" name="Google Shape;256;p35"/>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57" name="Google Shape;257;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8" name="Google Shape;258;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9" name="Google Shape;259;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0" name="Google Shape;260;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61" name="Google Shape;261;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2" name="Google Shape;262;p35"/>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3" name="Google Shape;263;p35"/>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4" name="Google Shape;264;p35"/>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65" name="Google Shape;265;p35"/>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66"/>
        <p:cNvGrpSpPr/>
        <p:nvPr/>
      </p:nvGrpSpPr>
      <p:grpSpPr>
        <a:xfrm>
          <a:off x="0" y="0"/>
          <a:ext cx="0" cy="0"/>
          <a:chOff x="0" y="0"/>
          <a:chExt cx="0" cy="0"/>
        </a:xfrm>
      </p:grpSpPr>
      <p:sp>
        <p:nvSpPr>
          <p:cNvPr id="267" name="Google Shape;267;p3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0" name="Google Shape;270;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1" name="Google Shape;271;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2" name="Google Shape;272;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73" name="Google Shape;273;p36"/>
          <p:cNvGrpSpPr/>
          <p:nvPr/>
        </p:nvGrpSpPr>
        <p:grpSpPr>
          <a:xfrm>
            <a:off x="457200" y="1378813"/>
            <a:ext cx="776889" cy="621300"/>
            <a:chOff x="457200" y="1378813"/>
            <a:chExt cx="776889" cy="621300"/>
          </a:xfrm>
        </p:grpSpPr>
        <p:sp>
          <p:nvSpPr>
            <p:cNvPr id="274" name="Google Shape;274;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75" name="Google Shape;275;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6" name="Google Shape;276;p36"/>
          <p:cNvGrpSpPr/>
          <p:nvPr/>
        </p:nvGrpSpPr>
        <p:grpSpPr>
          <a:xfrm>
            <a:off x="457200" y="2228725"/>
            <a:ext cx="776889" cy="621300"/>
            <a:chOff x="457200" y="1378813"/>
            <a:chExt cx="776889" cy="621300"/>
          </a:xfrm>
        </p:grpSpPr>
        <p:sp>
          <p:nvSpPr>
            <p:cNvPr id="277" name="Google Shape;277;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8" name="Google Shape;278;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79" name="Google Shape;279;p36"/>
          <p:cNvGrpSpPr/>
          <p:nvPr/>
        </p:nvGrpSpPr>
        <p:grpSpPr>
          <a:xfrm>
            <a:off x="457200" y="3073850"/>
            <a:ext cx="776889" cy="621300"/>
            <a:chOff x="457200" y="1378813"/>
            <a:chExt cx="776889" cy="621300"/>
          </a:xfrm>
        </p:grpSpPr>
        <p:sp>
          <p:nvSpPr>
            <p:cNvPr id="280" name="Google Shape;280;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1" name="Google Shape;281;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2" name="Google Shape;282;p36"/>
          <p:cNvGrpSpPr/>
          <p:nvPr/>
        </p:nvGrpSpPr>
        <p:grpSpPr>
          <a:xfrm>
            <a:off x="457200" y="3923750"/>
            <a:ext cx="776889" cy="621300"/>
            <a:chOff x="457200" y="1378813"/>
            <a:chExt cx="776889" cy="621300"/>
          </a:xfrm>
        </p:grpSpPr>
        <p:sp>
          <p:nvSpPr>
            <p:cNvPr id="283" name="Google Shape;283;p3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4" name="Google Shape;284;p36"/>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85" name="Google Shape;285;p36"/>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6" name="Google Shape;286;p3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6"/>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0" name="Google Shape;290;p36"/>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1" name="Google Shape;291;p36"/>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2" name="Google Shape;292;p3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293"/>
        <p:cNvGrpSpPr/>
        <p:nvPr/>
      </p:nvGrpSpPr>
      <p:grpSpPr>
        <a:xfrm>
          <a:off x="0" y="0"/>
          <a:ext cx="0" cy="0"/>
          <a:chOff x="0" y="0"/>
          <a:chExt cx="0" cy="0"/>
        </a:xfrm>
      </p:grpSpPr>
      <p:sp>
        <p:nvSpPr>
          <p:cNvPr id="294" name="Google Shape;294;p3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6" name="Google Shape;29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7" name="Google Shape;29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8" name="Google Shape;29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9" name="Google Shape;29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0" name="Google Shape;300;p37"/>
          <p:cNvGrpSpPr/>
          <p:nvPr/>
        </p:nvGrpSpPr>
        <p:grpSpPr>
          <a:xfrm>
            <a:off x="457200" y="1300225"/>
            <a:ext cx="776889" cy="621300"/>
            <a:chOff x="457200" y="1378813"/>
            <a:chExt cx="776889" cy="621300"/>
          </a:xfrm>
        </p:grpSpPr>
        <p:sp>
          <p:nvSpPr>
            <p:cNvPr id="301" name="Google Shape;301;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2" name="Google Shape;302;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37"/>
          <p:cNvGrpSpPr/>
          <p:nvPr/>
        </p:nvGrpSpPr>
        <p:grpSpPr>
          <a:xfrm>
            <a:off x="457200" y="2000125"/>
            <a:ext cx="776889" cy="621300"/>
            <a:chOff x="457200" y="1378813"/>
            <a:chExt cx="776889" cy="621300"/>
          </a:xfrm>
        </p:grpSpPr>
        <p:sp>
          <p:nvSpPr>
            <p:cNvPr id="304" name="Google Shape;304;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05" name="Google Shape;305;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 name="Google Shape;306;p37"/>
          <p:cNvGrpSpPr/>
          <p:nvPr/>
        </p:nvGrpSpPr>
        <p:grpSpPr>
          <a:xfrm>
            <a:off x="457200" y="2692850"/>
            <a:ext cx="776889" cy="621300"/>
            <a:chOff x="457200" y="1378813"/>
            <a:chExt cx="776889" cy="621300"/>
          </a:xfrm>
        </p:grpSpPr>
        <p:sp>
          <p:nvSpPr>
            <p:cNvPr id="307" name="Google Shape;307;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08" name="Google Shape;308;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37"/>
          <p:cNvGrpSpPr/>
          <p:nvPr/>
        </p:nvGrpSpPr>
        <p:grpSpPr>
          <a:xfrm>
            <a:off x="457200" y="3390350"/>
            <a:ext cx="776889" cy="621300"/>
            <a:chOff x="457200" y="1378813"/>
            <a:chExt cx="776889" cy="621300"/>
          </a:xfrm>
        </p:grpSpPr>
        <p:sp>
          <p:nvSpPr>
            <p:cNvPr id="310" name="Google Shape;310;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1" name="Google Shape;311;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37"/>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3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7"/>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7" name="Google Shape;317;p37"/>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8" name="Google Shape;318;p37"/>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19" name="Google Shape;319;p37"/>
          <p:cNvGrpSpPr/>
          <p:nvPr/>
        </p:nvGrpSpPr>
        <p:grpSpPr>
          <a:xfrm>
            <a:off x="469500" y="4083075"/>
            <a:ext cx="776889" cy="621300"/>
            <a:chOff x="457200" y="1378813"/>
            <a:chExt cx="776889" cy="621300"/>
          </a:xfrm>
        </p:grpSpPr>
        <p:sp>
          <p:nvSpPr>
            <p:cNvPr id="320" name="Google Shape;320;p37"/>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1" name="Google Shape;321;p37"/>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7"/>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37"/>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25"/>
        <p:cNvGrpSpPr/>
        <p:nvPr/>
      </p:nvGrpSpPr>
      <p:grpSpPr>
        <a:xfrm>
          <a:off x="0" y="0"/>
          <a:ext cx="0" cy="0"/>
          <a:chOff x="0" y="0"/>
          <a:chExt cx="0" cy="0"/>
        </a:xfrm>
      </p:grpSpPr>
      <p:sp>
        <p:nvSpPr>
          <p:cNvPr id="326" name="Google Shape;326;p38"/>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 name="Google Shape;32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9" name="Google Shape;32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0" name="Google Shape;33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31" name="Google Shape;33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32" name="Google Shape;332;p38"/>
          <p:cNvGrpSpPr/>
          <p:nvPr/>
        </p:nvGrpSpPr>
        <p:grpSpPr>
          <a:xfrm>
            <a:off x="457200" y="1237825"/>
            <a:ext cx="776900" cy="486300"/>
            <a:chOff x="457200" y="1466425"/>
            <a:chExt cx="776900" cy="486300"/>
          </a:xfrm>
        </p:grpSpPr>
        <p:sp>
          <p:nvSpPr>
            <p:cNvPr id="333" name="Google Shape;333;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34" name="Google Shape;334;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5" name="Google Shape;335;p38"/>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6" name="Google Shape;336;p38"/>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7" name="Google Shape;337;p38"/>
          <p:cNvGrpSpPr/>
          <p:nvPr/>
        </p:nvGrpSpPr>
        <p:grpSpPr>
          <a:xfrm>
            <a:off x="457200" y="1828900"/>
            <a:ext cx="776900" cy="486300"/>
            <a:chOff x="457200" y="1466425"/>
            <a:chExt cx="776900" cy="486300"/>
          </a:xfrm>
        </p:grpSpPr>
        <p:sp>
          <p:nvSpPr>
            <p:cNvPr id="338" name="Google Shape;338;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39" name="Google Shape;339;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 name="Google Shape;340;p38"/>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 name="Google Shape;341;p38"/>
          <p:cNvGrpSpPr/>
          <p:nvPr/>
        </p:nvGrpSpPr>
        <p:grpSpPr>
          <a:xfrm>
            <a:off x="457200" y="2419975"/>
            <a:ext cx="776900" cy="486300"/>
            <a:chOff x="457200" y="1466425"/>
            <a:chExt cx="776900" cy="486300"/>
          </a:xfrm>
        </p:grpSpPr>
        <p:sp>
          <p:nvSpPr>
            <p:cNvPr id="342" name="Google Shape;342;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43" name="Google Shape;343;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4" name="Google Shape;344;p38"/>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5" name="Google Shape;345;p38"/>
          <p:cNvGrpSpPr/>
          <p:nvPr/>
        </p:nvGrpSpPr>
        <p:grpSpPr>
          <a:xfrm>
            <a:off x="457200" y="3011050"/>
            <a:ext cx="776900" cy="486300"/>
            <a:chOff x="457200" y="1466425"/>
            <a:chExt cx="776900" cy="486300"/>
          </a:xfrm>
        </p:grpSpPr>
        <p:sp>
          <p:nvSpPr>
            <p:cNvPr id="346" name="Google Shape;346;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47" name="Google Shape;347;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 name="Google Shape;348;p38"/>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8"/>
          <p:cNvGrpSpPr/>
          <p:nvPr/>
        </p:nvGrpSpPr>
        <p:grpSpPr>
          <a:xfrm>
            <a:off x="457200" y="3602137"/>
            <a:ext cx="776900" cy="486300"/>
            <a:chOff x="457200" y="1466425"/>
            <a:chExt cx="776900" cy="486300"/>
          </a:xfrm>
        </p:grpSpPr>
        <p:sp>
          <p:nvSpPr>
            <p:cNvPr id="350" name="Google Shape;350;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1" name="Google Shape;351;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8"/>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38"/>
          <p:cNvGrpSpPr/>
          <p:nvPr/>
        </p:nvGrpSpPr>
        <p:grpSpPr>
          <a:xfrm>
            <a:off x="457200" y="4193262"/>
            <a:ext cx="776900" cy="486300"/>
            <a:chOff x="457200" y="1466425"/>
            <a:chExt cx="776900" cy="486300"/>
          </a:xfrm>
        </p:grpSpPr>
        <p:sp>
          <p:nvSpPr>
            <p:cNvPr id="354" name="Google Shape;354;p38"/>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55" name="Google Shape;355;p38"/>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6" name="Google Shape;356;p38"/>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7" name="Google Shape;357;p38"/>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38"/>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9" name="Google Shape;359;p38"/>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0" name="Google Shape;360;p38"/>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38"/>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62"/>
        <p:cNvGrpSpPr/>
        <p:nvPr/>
      </p:nvGrpSpPr>
      <p:grpSpPr>
        <a:xfrm>
          <a:off x="0" y="0"/>
          <a:ext cx="0" cy="0"/>
          <a:chOff x="0" y="0"/>
          <a:chExt cx="0" cy="0"/>
        </a:xfrm>
      </p:grpSpPr>
      <p:sp>
        <p:nvSpPr>
          <p:cNvPr id="363" name="Google Shape;363;p39"/>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6" name="Google Shape;36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7" name="Google Shape;36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68" name="Google Shape;36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69" name="Google Shape;369;p39"/>
          <p:cNvGrpSpPr/>
          <p:nvPr/>
        </p:nvGrpSpPr>
        <p:grpSpPr>
          <a:xfrm>
            <a:off x="457222" y="1149803"/>
            <a:ext cx="713194" cy="446423"/>
            <a:chOff x="457200" y="1466425"/>
            <a:chExt cx="776900" cy="486300"/>
          </a:xfrm>
        </p:grpSpPr>
        <p:sp>
          <p:nvSpPr>
            <p:cNvPr id="370" name="Google Shape;37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1" name="Google Shape;37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9"/>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3" name="Google Shape;373;p39"/>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4" name="Google Shape;374;p39"/>
          <p:cNvGrpSpPr/>
          <p:nvPr/>
        </p:nvGrpSpPr>
        <p:grpSpPr>
          <a:xfrm>
            <a:off x="457222" y="1672428"/>
            <a:ext cx="713194" cy="446423"/>
            <a:chOff x="457200" y="1466425"/>
            <a:chExt cx="776900" cy="486300"/>
          </a:xfrm>
        </p:grpSpPr>
        <p:sp>
          <p:nvSpPr>
            <p:cNvPr id="375" name="Google Shape;37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76" name="Google Shape;37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39"/>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8" name="Google Shape;378;p39"/>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9" name="Google Shape;379;p39"/>
          <p:cNvGrpSpPr/>
          <p:nvPr/>
        </p:nvGrpSpPr>
        <p:grpSpPr>
          <a:xfrm>
            <a:off x="457197" y="2195578"/>
            <a:ext cx="713194" cy="446423"/>
            <a:chOff x="457200" y="1466425"/>
            <a:chExt cx="776900" cy="486300"/>
          </a:xfrm>
        </p:grpSpPr>
        <p:sp>
          <p:nvSpPr>
            <p:cNvPr id="380" name="Google Shape;38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1" name="Google Shape;38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 name="Google Shape;382;p39"/>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3" name="Google Shape;383;p39"/>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 name="Google Shape;384;p39"/>
          <p:cNvGrpSpPr/>
          <p:nvPr/>
        </p:nvGrpSpPr>
        <p:grpSpPr>
          <a:xfrm>
            <a:off x="457197" y="2718203"/>
            <a:ext cx="713194" cy="446423"/>
            <a:chOff x="457200" y="1466425"/>
            <a:chExt cx="776900" cy="486300"/>
          </a:xfrm>
        </p:grpSpPr>
        <p:sp>
          <p:nvSpPr>
            <p:cNvPr id="385" name="Google Shape;38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86" name="Google Shape;38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7" name="Google Shape;387;p39"/>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8" name="Google Shape;388;p39"/>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9" name="Google Shape;389;p39"/>
          <p:cNvGrpSpPr/>
          <p:nvPr/>
        </p:nvGrpSpPr>
        <p:grpSpPr>
          <a:xfrm>
            <a:off x="457222" y="3240828"/>
            <a:ext cx="713194" cy="446423"/>
            <a:chOff x="457200" y="1466425"/>
            <a:chExt cx="776900" cy="486300"/>
          </a:xfrm>
        </p:grpSpPr>
        <p:sp>
          <p:nvSpPr>
            <p:cNvPr id="390" name="Google Shape;39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1" name="Google Shape;39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 name="Google Shape;392;p39"/>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3" name="Google Shape;393;p39"/>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9"/>
          <p:cNvGrpSpPr/>
          <p:nvPr/>
        </p:nvGrpSpPr>
        <p:grpSpPr>
          <a:xfrm>
            <a:off x="457222" y="3763453"/>
            <a:ext cx="713194" cy="446423"/>
            <a:chOff x="457200" y="1466425"/>
            <a:chExt cx="776900" cy="486300"/>
          </a:xfrm>
        </p:grpSpPr>
        <p:sp>
          <p:nvSpPr>
            <p:cNvPr id="395" name="Google Shape;395;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96" name="Google Shape;396;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7" name="Google Shape;397;p39"/>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8" name="Google Shape;398;p39"/>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9" name="Google Shape;399;p39"/>
          <p:cNvGrpSpPr/>
          <p:nvPr/>
        </p:nvGrpSpPr>
        <p:grpSpPr>
          <a:xfrm>
            <a:off x="457222" y="4311603"/>
            <a:ext cx="713194" cy="446423"/>
            <a:chOff x="457200" y="1466425"/>
            <a:chExt cx="776900" cy="486300"/>
          </a:xfrm>
        </p:grpSpPr>
        <p:sp>
          <p:nvSpPr>
            <p:cNvPr id="400" name="Google Shape;400;p39"/>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1" name="Google Shape;401;p39"/>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2" name="Google Shape;402;p39"/>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3" name="Google Shape;403;p39"/>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04"/>
        <p:cNvGrpSpPr/>
        <p:nvPr/>
      </p:nvGrpSpPr>
      <p:grpSpPr>
        <a:xfrm>
          <a:off x="0" y="0"/>
          <a:ext cx="0" cy="0"/>
          <a:chOff x="0" y="0"/>
          <a:chExt cx="0" cy="0"/>
        </a:xfrm>
      </p:grpSpPr>
      <p:sp>
        <p:nvSpPr>
          <p:cNvPr id="405" name="Google Shape;405;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6" name="Google Shape;406;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7" name="Google Shape;407;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8" name="Google Shape;408;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09" name="Google Shape;409;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0" name="Google Shape;410;p40"/>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40"/>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12" name="Google Shape;412;p40"/>
          <p:cNvGrpSpPr/>
          <p:nvPr/>
        </p:nvGrpSpPr>
        <p:grpSpPr>
          <a:xfrm>
            <a:off x="457181" y="1345103"/>
            <a:ext cx="533372" cy="533480"/>
            <a:chOff x="457200" y="1378813"/>
            <a:chExt cx="695400" cy="695450"/>
          </a:xfrm>
        </p:grpSpPr>
        <p:sp>
          <p:nvSpPr>
            <p:cNvPr id="413" name="Google Shape;413;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14" name="Google Shape;414;p40"/>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5" name="Google Shape;415;p40"/>
          <p:cNvGrpSpPr/>
          <p:nvPr/>
        </p:nvGrpSpPr>
        <p:grpSpPr>
          <a:xfrm>
            <a:off x="3228956" y="1345103"/>
            <a:ext cx="533372" cy="533480"/>
            <a:chOff x="457200" y="1378813"/>
            <a:chExt cx="695400" cy="695450"/>
          </a:xfrm>
        </p:grpSpPr>
        <p:sp>
          <p:nvSpPr>
            <p:cNvPr id="416" name="Google Shape;416;p40"/>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17" name="Google Shape;417;p40"/>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18" name="Google Shape;418;p40"/>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0"/>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0" name="Google Shape;420;p40"/>
          <p:cNvGrpSpPr/>
          <p:nvPr/>
        </p:nvGrpSpPr>
        <p:grpSpPr>
          <a:xfrm>
            <a:off x="6134081" y="1345853"/>
            <a:ext cx="533372" cy="533480"/>
            <a:chOff x="457200" y="1378813"/>
            <a:chExt cx="695400" cy="695450"/>
          </a:xfrm>
        </p:grpSpPr>
        <p:sp>
          <p:nvSpPr>
            <p:cNvPr id="421" name="Google Shape;421;p40"/>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2" name="Google Shape;422;p40"/>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3" name="Google Shape;423;p40"/>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40"/>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25" name="Google Shape;425;p40"/>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26"/>
        <p:cNvGrpSpPr/>
        <p:nvPr/>
      </p:nvGrpSpPr>
      <p:grpSpPr>
        <a:xfrm>
          <a:off x="0" y="0"/>
          <a:ext cx="0" cy="0"/>
          <a:chOff x="0" y="0"/>
          <a:chExt cx="0" cy="0"/>
        </a:xfrm>
      </p:grpSpPr>
      <p:pic>
        <p:nvPicPr>
          <p:cNvPr id="427" name="Google Shape;427;p4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28" name="Google Shape;42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0" name="Google Shape;43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1" name="Google Shape;43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2" name="Google Shape;43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3" name="Google Shape;433;p41"/>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34" name="Google Shape;434;p4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35" name="Google Shape;435;p41"/>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41"/>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41"/>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38" name="Google Shape;438;p41"/>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39" name="Google Shape;439;p41"/>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1"/>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1" name="Google Shape;441;p41"/>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42"/>
        <p:cNvGrpSpPr/>
        <p:nvPr/>
      </p:nvGrpSpPr>
      <p:grpSpPr>
        <a:xfrm>
          <a:off x="0" y="0"/>
          <a:ext cx="0" cy="0"/>
          <a:chOff x="0" y="0"/>
          <a:chExt cx="0" cy="0"/>
        </a:xfrm>
      </p:grpSpPr>
      <p:sp>
        <p:nvSpPr>
          <p:cNvPr id="443" name="Google Shape;443;p42"/>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4" name="Google Shape;444;p42"/>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45" name="Google Shape;445;p42"/>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46" name="Google Shape;446;p42"/>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47" name="Google Shape;447;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0" name="Google Shape;450;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1" name="Google Shape;451;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2" name="Google Shape;452;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3" name="Google Shape;453;p42"/>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2"/>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8" name="Google Shape;458;p42"/>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9" name="Google Shape;459;p42"/>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0" name="Google Shape;460;p42"/>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1" name="Google Shape;461;p42"/>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42"/>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42"/>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65"/>
        <p:cNvGrpSpPr/>
        <p:nvPr/>
      </p:nvGrpSpPr>
      <p:grpSpPr>
        <a:xfrm>
          <a:off x="0" y="0"/>
          <a:ext cx="0" cy="0"/>
          <a:chOff x="0" y="0"/>
          <a:chExt cx="0" cy="0"/>
        </a:xfrm>
      </p:grpSpPr>
      <p:sp>
        <p:nvSpPr>
          <p:cNvPr id="466" name="Google Shape;466;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67" name="Google Shape;467;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68" name="Google Shape;468;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69" name="Google Shape;469;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0" name="Google Shape;470;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2" name="Google Shape;472;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3" name="Google Shape;473;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4" name="Google Shape;474;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75" name="Google Shape;475;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6" name="Google Shape;476;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0" name="Google Shape;480;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1" name="Google Shape;481;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2" name="Google Shape;482;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3" name="Google Shape;483;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4" name="Google Shape;484;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5" name="Google Shape;485;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6" name="Google Shape;486;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7" name="Google Shape;487;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88"/>
        <p:cNvGrpSpPr/>
        <p:nvPr/>
      </p:nvGrpSpPr>
      <p:grpSpPr>
        <a:xfrm>
          <a:off x="0" y="0"/>
          <a:ext cx="0" cy="0"/>
          <a:chOff x="0" y="0"/>
          <a:chExt cx="0" cy="0"/>
        </a:xfrm>
      </p:grpSpPr>
      <p:sp>
        <p:nvSpPr>
          <p:cNvPr id="489" name="Google Shape;489;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0" name="Google Shape;490;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1" name="Google Shape;491;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2" name="Google Shape;492;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3" name="Google Shape;493;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5" name="Google Shape;495;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6" name="Google Shape;496;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7" name="Google Shape;497;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98" name="Google Shape;498;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9" name="Google Shape;499;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03" name="Google Shape;503;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4" name="Google Shape;504;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05" name="Google Shape;505;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6" name="Google Shape;506;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7" name="Google Shape;507;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8" name="Google Shape;508;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11"/>
        <p:cNvGrpSpPr/>
        <p:nvPr/>
      </p:nvGrpSpPr>
      <p:grpSpPr>
        <a:xfrm>
          <a:off x="0" y="0"/>
          <a:ext cx="0" cy="0"/>
          <a:chOff x="0" y="0"/>
          <a:chExt cx="0" cy="0"/>
        </a:xfrm>
      </p:grpSpPr>
      <p:sp>
        <p:nvSpPr>
          <p:cNvPr id="512" name="Google Shape;512;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14" name="Google Shape;514;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15" name="Google Shape;515;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16" name="Google Shape;516;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17" name="Google Shape;517;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18" name="Google Shape;518;p45"/>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9" name="Google Shape;519;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5"/>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5"/>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4" name="Google Shape;524;p45"/>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45"/>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7" name="Google Shape;527;p45"/>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28" name="Google Shape;528;p45"/>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29" name="Google Shape;529;p45"/>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0" name="Google Shape;530;p45"/>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1" name="Google Shape;531;p45"/>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2" name="Google Shape;532;p45"/>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3" name="Google Shape;533;p45"/>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4" name="Google Shape;534;p45"/>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5" name="Google Shape;535;p45"/>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6" name="Google Shape;536;p45"/>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7" name="Google Shape;537;p45"/>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38"/>
        <p:cNvGrpSpPr/>
        <p:nvPr/>
      </p:nvGrpSpPr>
      <p:grpSpPr>
        <a:xfrm>
          <a:off x="0" y="0"/>
          <a:ext cx="0" cy="0"/>
          <a:chOff x="0" y="0"/>
          <a:chExt cx="0" cy="0"/>
        </a:xfrm>
      </p:grpSpPr>
      <p:pic>
        <p:nvPicPr>
          <p:cNvPr id="539" name="Google Shape;539;p4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0" name="Google Shape;540;p4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1" name="Google Shape;541;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2" name="Google Shape;542;p4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43" name="Google Shape;543;p4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44" name="Google Shape;544;p4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45" name="Google Shape;545;p4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46"/>
        <p:cNvGrpSpPr/>
        <p:nvPr/>
      </p:nvGrpSpPr>
      <p:grpSpPr>
        <a:xfrm>
          <a:off x="0" y="0"/>
          <a:ext cx="0" cy="0"/>
          <a:chOff x="0" y="0"/>
          <a:chExt cx="0" cy="0"/>
        </a:xfrm>
      </p:grpSpPr>
      <p:pic>
        <p:nvPicPr>
          <p:cNvPr id="547" name="Google Shape;547;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8" name="Google Shape;548;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9" name="Google Shape;549;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0" name="Google Shape;550;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1" name="Google Shape;551;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2" name="Google Shape;552;p4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53" name="Google Shape;553;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54"/>
        <p:cNvGrpSpPr/>
        <p:nvPr/>
      </p:nvGrpSpPr>
      <p:grpSpPr>
        <a:xfrm>
          <a:off x="0" y="0"/>
          <a:ext cx="0" cy="0"/>
          <a:chOff x="0" y="0"/>
          <a:chExt cx="0" cy="0"/>
        </a:xfrm>
      </p:grpSpPr>
      <p:pic>
        <p:nvPicPr>
          <p:cNvPr id="555" name="Google Shape;555;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6" name="Google Shape;556;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7" name="Google Shape;557;p4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58" name="Google Shape;558;p4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9" name="Google Shape;559;p48"/>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60" name="Google Shape;560;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61"/>
        <p:cNvGrpSpPr/>
        <p:nvPr/>
      </p:nvGrpSpPr>
      <p:grpSpPr>
        <a:xfrm>
          <a:off x="0" y="0"/>
          <a:ext cx="0" cy="0"/>
          <a:chOff x="0" y="0"/>
          <a:chExt cx="0" cy="0"/>
        </a:xfrm>
      </p:grpSpPr>
      <p:pic>
        <p:nvPicPr>
          <p:cNvPr id="562" name="Google Shape;562;p4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63" name="Google Shape;56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64"/>
        <p:cNvGrpSpPr/>
        <p:nvPr/>
      </p:nvGrpSpPr>
      <p:grpSpPr>
        <a:xfrm>
          <a:off x="0" y="0"/>
          <a:ext cx="0" cy="0"/>
          <a:chOff x="0" y="0"/>
          <a:chExt cx="0" cy="0"/>
        </a:xfrm>
      </p:grpSpPr>
      <p:pic>
        <p:nvPicPr>
          <p:cNvPr id="565" name="Google Shape;565;p5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6" name="Google Shape;566;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7" name="Google Shape;567;p5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68" name="Google Shape;568;p5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69" name="Google Shape;569;p5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0"/>
        <p:cNvGrpSpPr/>
        <p:nvPr/>
      </p:nvGrpSpPr>
      <p:grpSpPr>
        <a:xfrm>
          <a:off x="0" y="0"/>
          <a:ext cx="0" cy="0"/>
          <a:chOff x="0" y="0"/>
          <a:chExt cx="0" cy="0"/>
        </a:xfrm>
      </p:grpSpPr>
      <p:pic>
        <p:nvPicPr>
          <p:cNvPr id="571" name="Google Shape;571;p5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72" name="Google Shape;572;p5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1"/>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75"/>
        <p:cNvGrpSpPr/>
        <p:nvPr/>
      </p:nvGrpSpPr>
      <p:grpSpPr>
        <a:xfrm>
          <a:off x="0" y="0"/>
          <a:ext cx="0" cy="0"/>
          <a:chOff x="0" y="0"/>
          <a:chExt cx="0" cy="0"/>
        </a:xfrm>
      </p:grpSpPr>
      <p:pic>
        <p:nvPicPr>
          <p:cNvPr id="576" name="Google Shape;576;p5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77" name="Google Shape;577;p52"/>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2"/>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0" name="Google Shape;580;p52"/>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81" name="Google Shape;581;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4" name="Google Shape;58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5" name="Google Shape;585;p53"/>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3"/>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88" name="Google Shape;588;p53"/>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89" name="Google Shape;589;p53"/>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0"/>
        <p:cNvGrpSpPr/>
        <p:nvPr/>
      </p:nvGrpSpPr>
      <p:grpSpPr>
        <a:xfrm>
          <a:off x="0" y="0"/>
          <a:ext cx="0" cy="0"/>
          <a:chOff x="0" y="0"/>
          <a:chExt cx="0" cy="0"/>
        </a:xfrm>
      </p:grpSpPr>
      <p:pic>
        <p:nvPicPr>
          <p:cNvPr id="591" name="Google Shape;591;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592" name="Google Shape;592;p54"/>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93" name="Google Shape;593;p54"/>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94" name="Google Shape;594;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5" name="Google Shape;595;p5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96" name="Google Shape;596;p54"/>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597" name="Google Shape;597;p5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598"/>
        <p:cNvGrpSpPr/>
        <p:nvPr/>
      </p:nvGrpSpPr>
      <p:grpSpPr>
        <a:xfrm>
          <a:off x="0" y="0"/>
          <a:ext cx="0" cy="0"/>
          <a:chOff x="0" y="0"/>
          <a:chExt cx="0" cy="0"/>
        </a:xfrm>
      </p:grpSpPr>
      <p:pic>
        <p:nvPicPr>
          <p:cNvPr id="599" name="Google Shape;599;p55"/>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0" name="Google Shape;600;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01" name="Google Shape;601;p55"/>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2" name="Google Shape;602;p55"/>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03" name="Google Shape;603;p55"/>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5"/>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5"/>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06"/>
        <p:cNvGrpSpPr/>
        <p:nvPr/>
      </p:nvGrpSpPr>
      <p:grpSpPr>
        <a:xfrm>
          <a:off x="0" y="0"/>
          <a:ext cx="0" cy="0"/>
          <a:chOff x="0" y="0"/>
          <a:chExt cx="0" cy="0"/>
        </a:xfrm>
      </p:grpSpPr>
      <p:pic>
        <p:nvPicPr>
          <p:cNvPr id="607" name="Google Shape;607;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08" name="Google Shape;608;p5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09" name="Google Shape;609;p56"/>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0" name="Google Shape;610;p56"/>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11" name="Google Shape;611;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12"/>
        <p:cNvGrpSpPr/>
        <p:nvPr/>
      </p:nvGrpSpPr>
      <p:grpSpPr>
        <a:xfrm>
          <a:off x="0" y="0"/>
          <a:ext cx="0" cy="0"/>
          <a:chOff x="0" y="0"/>
          <a:chExt cx="0" cy="0"/>
        </a:xfrm>
      </p:grpSpPr>
      <p:pic>
        <p:nvPicPr>
          <p:cNvPr id="613" name="Google Shape;613;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4" name="Google Shape;614;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15" name="Google Shape;615;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16" name="Google Shape;616;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17" name="Google Shape;617;p57"/>
          <p:cNvGrpSpPr/>
          <p:nvPr/>
        </p:nvGrpSpPr>
        <p:grpSpPr>
          <a:xfrm>
            <a:off x="4167150" y="1202575"/>
            <a:ext cx="809700" cy="809700"/>
            <a:chOff x="1457325" y="1219200"/>
            <a:chExt cx="809700" cy="809700"/>
          </a:xfrm>
        </p:grpSpPr>
        <p:sp>
          <p:nvSpPr>
            <p:cNvPr id="618" name="Google Shape;618;p57"/>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7"/>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57"/>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21" name="Google Shape;621;p57"/>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29" Type="http://schemas.openxmlformats.org/officeDocument/2006/relationships/slideLayout" Target="../slideLayouts/slideLayout40.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theme" Target="../theme/theme2.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9.xml"/></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hyperlink" Target="https://www.wunderground.com/" TargetMode="External"/><Relationship Id="rId2" Type="http://schemas.openxmlformats.org/officeDocument/2006/relationships/notesSlide" Target="../notesSlides/notesSlide19.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2.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5.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hyperlink" Target="https://about.netflix.com/en/news/see-whats-next-on-tv"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image" Target="../media/image40.gi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15.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5"/>
        <p:cNvGrpSpPr/>
        <p:nvPr/>
      </p:nvGrpSpPr>
      <p:grpSpPr>
        <a:xfrm>
          <a:off x="0" y="0"/>
          <a:ext cx="0" cy="0"/>
          <a:chOff x="0" y="0"/>
          <a:chExt cx="0" cy="0"/>
        </a:xfrm>
      </p:grpSpPr>
      <p:sp>
        <p:nvSpPr>
          <p:cNvPr id="626" name="Google Shape;626;p58"/>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600"/>
              <a:t>JavaScript</a:t>
            </a:r>
            <a:endParaRPr sz="3600"/>
          </a:p>
        </p:txBody>
      </p:sp>
      <p:sp>
        <p:nvSpPr>
          <p:cNvPr id="627" name="Google Shape;627;p58"/>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7"/>
          <p:cNvSpPr txBox="1">
            <a:spLocks noGrp="1"/>
          </p:cNvSpPr>
          <p:nvPr>
            <p:ph type="title"/>
          </p:nvPr>
        </p:nvSpPr>
        <p:spPr>
          <a:xfrm>
            <a:off x="-200" y="275025"/>
            <a:ext cx="7041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Can we achieve these types of interactions using only HTML and CSS? </a:t>
            </a:r>
            <a:endParaRPr/>
          </a:p>
        </p:txBody>
      </p:sp>
      <p:sp>
        <p:nvSpPr>
          <p:cNvPr id="697" name="Google Shape;697;p6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6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HTML &amp; CSS ≠ Functional</a:t>
            </a:r>
            <a:endParaRPr>
              <a:solidFill>
                <a:schemeClr val="dk1"/>
              </a:solidFill>
            </a:endParaRPr>
          </a:p>
          <a:p>
            <a:pPr marL="0" lvl="0" indent="0" algn="l" rtl="0">
              <a:spcBef>
                <a:spcPts val="0"/>
              </a:spcBef>
              <a:spcAft>
                <a:spcPts val="0"/>
              </a:spcAft>
              <a:buNone/>
            </a:pPr>
            <a:endParaRPr/>
          </a:p>
        </p:txBody>
      </p:sp>
      <p:sp>
        <p:nvSpPr>
          <p:cNvPr id="703" name="Google Shape;703;p6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04" name="Google Shape;704;p6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While HTML and CSS offer some great built-in features that give users a sense of interaction or functionality on a site, they cannot handle the complex tasks that occur in response to these interactions. </a:t>
            </a:r>
            <a:endParaRPr/>
          </a:p>
        </p:txBody>
      </p:sp>
      <p:cxnSp>
        <p:nvCxnSpPr>
          <p:cNvPr id="705" name="Google Shape;705;p68"/>
          <p:cNvCxnSpPr/>
          <p:nvPr/>
        </p:nvCxnSpPr>
        <p:spPr>
          <a:xfrm>
            <a:off x="2219900" y="2539525"/>
            <a:ext cx="1330200" cy="2136000"/>
          </a:xfrm>
          <a:prstGeom prst="straightConnector1">
            <a:avLst/>
          </a:prstGeom>
          <a:noFill/>
          <a:ln w="28575" cap="flat" cmpd="sng">
            <a:solidFill>
              <a:srgbClr val="00D6CB"/>
            </a:solidFill>
            <a:prstDash val="solid"/>
            <a:round/>
            <a:headEnd type="none" w="med" len="med"/>
            <a:tailEnd type="none" w="med" len="med"/>
          </a:ln>
        </p:spPr>
      </p:cxnSp>
      <p:cxnSp>
        <p:nvCxnSpPr>
          <p:cNvPr id="706" name="Google Shape;706;p68"/>
          <p:cNvCxnSpPr/>
          <p:nvPr/>
        </p:nvCxnSpPr>
        <p:spPr>
          <a:xfrm flipH="1">
            <a:off x="882800" y="2514475"/>
            <a:ext cx="1330200" cy="2136000"/>
          </a:xfrm>
          <a:prstGeom prst="straightConnector1">
            <a:avLst/>
          </a:prstGeom>
          <a:noFill/>
          <a:ln w="28575" cap="flat" cmpd="sng">
            <a:solidFill>
              <a:srgbClr val="00D6CB"/>
            </a:solidFill>
            <a:prstDash val="solid"/>
            <a:round/>
            <a:headEnd type="none" w="med" len="med"/>
            <a:tailEnd type="none" w="med" len="med"/>
          </a:ln>
        </p:spPr>
      </p:cxnSp>
      <p:sp>
        <p:nvSpPr>
          <p:cNvPr id="707" name="Google Shape;707;p68"/>
          <p:cNvSpPr/>
          <p:nvPr/>
        </p:nvSpPr>
        <p:spPr>
          <a:xfrm>
            <a:off x="6280275" y="4190725"/>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08" name="Google Shape;708;p68"/>
          <p:cNvSpPr/>
          <p:nvPr/>
        </p:nvSpPr>
        <p:spPr>
          <a:xfrm>
            <a:off x="6280275" y="3232375"/>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09" name="Google Shape;709;p68"/>
          <p:cNvSpPr/>
          <p:nvPr/>
        </p:nvSpPr>
        <p:spPr>
          <a:xfrm>
            <a:off x="6280275" y="2274050"/>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10" name="Google Shape;710;p68"/>
          <p:cNvSpPr txBox="1"/>
          <p:nvPr/>
        </p:nvSpPr>
        <p:spPr>
          <a:xfrm>
            <a:off x="1012525" y="1605100"/>
            <a:ext cx="23709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11" name="Google Shape;711;p68"/>
          <p:cNvSpPr txBox="1"/>
          <p:nvPr/>
        </p:nvSpPr>
        <p:spPr>
          <a:xfrm>
            <a:off x="5524725" y="1593275"/>
            <a:ext cx="3442500" cy="6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12" name="Google Shape;712;p68"/>
          <p:cNvSpPr/>
          <p:nvPr/>
        </p:nvSpPr>
        <p:spPr>
          <a:xfrm>
            <a:off x="1852537" y="2132900"/>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13" name="Google Shape;713;p68"/>
          <p:cNvSpPr/>
          <p:nvPr/>
        </p:nvSpPr>
        <p:spPr>
          <a:xfrm>
            <a:off x="1285853" y="3144176"/>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14" name="Google Shape;714;p68"/>
          <p:cNvSpPr/>
          <p:nvPr/>
        </p:nvSpPr>
        <p:spPr>
          <a:xfrm>
            <a:off x="2417009" y="3144186"/>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15" name="Google Shape;715;p68"/>
          <p:cNvSpPr/>
          <p:nvPr/>
        </p:nvSpPr>
        <p:spPr>
          <a:xfrm>
            <a:off x="594950" y="4038324"/>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16" name="Google Shape;716;p68"/>
          <p:cNvSpPr/>
          <p:nvPr/>
        </p:nvSpPr>
        <p:spPr>
          <a:xfrm>
            <a:off x="3107900" y="4038324"/>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17" name="Google Shape;717;p68"/>
          <p:cNvSpPr/>
          <p:nvPr/>
        </p:nvSpPr>
        <p:spPr>
          <a:xfrm>
            <a:off x="6204075" y="2190375"/>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t>Hello</a:t>
            </a:r>
            <a:r>
              <a:rPr lang="en" sz="2100"/>
              <a:t>, World!</a:t>
            </a:r>
            <a:endParaRPr sz="2100"/>
          </a:p>
        </p:txBody>
      </p:sp>
      <p:sp>
        <p:nvSpPr>
          <p:cNvPr id="718" name="Google Shape;718;p68"/>
          <p:cNvSpPr/>
          <p:nvPr/>
        </p:nvSpPr>
        <p:spPr>
          <a:xfrm>
            <a:off x="6204075" y="3152438"/>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latin typeface="Pacifico"/>
                <a:ea typeface="Pacifico"/>
                <a:cs typeface="Pacifico"/>
                <a:sym typeface="Pacifico"/>
              </a:rPr>
              <a:t>Hello</a:t>
            </a:r>
            <a:r>
              <a:rPr lang="en" sz="2100"/>
              <a:t>, World!</a:t>
            </a:r>
            <a:endParaRPr sz="2100"/>
          </a:p>
        </p:txBody>
      </p:sp>
      <p:sp>
        <p:nvSpPr>
          <p:cNvPr id="719" name="Google Shape;719;p68"/>
          <p:cNvSpPr/>
          <p:nvPr/>
        </p:nvSpPr>
        <p:spPr>
          <a:xfrm>
            <a:off x="6204075" y="4114513"/>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solidFill>
                  <a:srgbClr val="E51470"/>
                </a:solidFill>
              </a:rPr>
              <a:t>Hello</a:t>
            </a:r>
            <a:r>
              <a:rPr lang="en" sz="2100"/>
              <a:t>, World!</a:t>
            </a:r>
            <a:endParaRPr sz="2100"/>
          </a:p>
        </p:txBody>
      </p:sp>
      <p:sp>
        <p:nvSpPr>
          <p:cNvPr id="720" name="Google Shape;720;p68"/>
          <p:cNvSpPr/>
          <p:nvPr/>
        </p:nvSpPr>
        <p:spPr>
          <a:xfrm>
            <a:off x="4484150" y="3152450"/>
            <a:ext cx="767700" cy="384000"/>
          </a:xfrm>
          <a:prstGeom prst="homePlate">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69"/>
          <p:cNvSpPr txBox="1">
            <a:spLocks noGrp="1"/>
          </p:cNvSpPr>
          <p:nvPr>
            <p:ph type="title"/>
          </p:nvPr>
        </p:nvSpPr>
        <p:spPr>
          <a:xfrm>
            <a:off x="25" y="274800"/>
            <a:ext cx="77478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For that reason, web developers utilize another programming language specifically designed for these tasks.</a:t>
            </a:r>
            <a:endParaRPr/>
          </a:p>
        </p:txBody>
      </p:sp>
      <p:sp>
        <p:nvSpPr>
          <p:cNvPr id="726" name="Google Shape;726;p6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30"/>
        <p:cNvGrpSpPr/>
        <p:nvPr/>
      </p:nvGrpSpPr>
      <p:grpSpPr>
        <a:xfrm>
          <a:off x="0" y="0"/>
          <a:ext cx="0" cy="0"/>
          <a:chOff x="0" y="0"/>
          <a:chExt cx="0" cy="0"/>
        </a:xfrm>
      </p:grpSpPr>
      <p:sp>
        <p:nvSpPr>
          <p:cNvPr id="731" name="Google Shape;731;p7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32" name="Google Shape;732;p70"/>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400" b="1">
                <a:highlight>
                  <a:srgbClr val="FFFF00"/>
                </a:highlight>
              </a:rPr>
              <a:t>JavaScript</a:t>
            </a:r>
            <a:r>
              <a:rPr lang="en" sz="2400" b="1"/>
              <a:t> </a:t>
            </a:r>
            <a:r>
              <a:rPr lang="en" sz="2400"/>
              <a:t>is a programming language originally created to be run in the browser with the intention of enhancing a webpage’s capabilities. Today, nearly every page we visit on the internet depends heavily on JavaScript to work.</a:t>
            </a:r>
            <a:endParaRPr sz="24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71"/>
          <p:cNvSpPr txBox="1">
            <a:spLocks noGrp="1"/>
          </p:cNvSpPr>
          <p:nvPr>
            <p:ph type="subTitle" idx="1"/>
          </p:nvPr>
        </p:nvSpPr>
        <p:spPr>
          <a:xfrm>
            <a:off x="0" y="675975"/>
            <a:ext cx="97899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900">
                <a:solidFill>
                  <a:schemeClr val="dk1"/>
                </a:solidFill>
              </a:rPr>
              <a:t>While HTML and CSS handle content and design, JavaScript handles the overall functionality</a:t>
            </a:r>
            <a:r>
              <a:rPr lang="en" sz="1900" b="1">
                <a:solidFill>
                  <a:schemeClr val="dk1"/>
                </a:solidFill>
              </a:rPr>
              <a:t> </a:t>
            </a:r>
            <a:r>
              <a:rPr lang="en" sz="1900">
                <a:solidFill>
                  <a:schemeClr val="dk1"/>
                </a:solidFill>
              </a:rPr>
              <a:t>of the application to make it feel more alive and dynamic.</a:t>
            </a:r>
            <a:endParaRPr sz="1700"/>
          </a:p>
        </p:txBody>
      </p:sp>
      <p:sp>
        <p:nvSpPr>
          <p:cNvPr id="738" name="Google Shape;738;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39" name="Google Shape;739;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a:t>
            </a:r>
            <a:endParaRPr/>
          </a:p>
        </p:txBody>
      </p:sp>
      <p:graphicFrame>
        <p:nvGraphicFramePr>
          <p:cNvPr id="740" name="Google Shape;740;p71"/>
          <p:cNvGraphicFramePr/>
          <p:nvPr/>
        </p:nvGraphicFramePr>
        <p:xfrm>
          <a:off x="453550" y="1542000"/>
          <a:ext cx="3000000" cy="3000000"/>
        </p:xfrm>
        <a:graphic>
          <a:graphicData uri="http://schemas.openxmlformats.org/drawingml/2006/table">
            <a:tbl>
              <a:tblPr>
                <a:noFill/>
                <a:tableStyleId>{6A82986E-9A1F-4AFF-922B-62C38E626E02}</a:tableStyleId>
              </a:tblPr>
              <a:tblGrid>
                <a:gridCol w="1976950">
                  <a:extLst>
                    <a:ext uri="{9D8B030D-6E8A-4147-A177-3AD203B41FA5}">
                      <a16:colId xmlns:a16="http://schemas.microsoft.com/office/drawing/2014/main" val="20000"/>
                    </a:ext>
                  </a:extLst>
                </a:gridCol>
                <a:gridCol w="2094125">
                  <a:extLst>
                    <a:ext uri="{9D8B030D-6E8A-4147-A177-3AD203B41FA5}">
                      <a16:colId xmlns:a16="http://schemas.microsoft.com/office/drawing/2014/main" val="20001"/>
                    </a:ext>
                  </a:extLst>
                </a:gridCol>
                <a:gridCol w="4165800">
                  <a:extLst>
                    <a:ext uri="{9D8B030D-6E8A-4147-A177-3AD203B41FA5}">
                      <a16:colId xmlns:a16="http://schemas.microsoft.com/office/drawing/2014/main" val="20002"/>
                    </a:ext>
                  </a:extLst>
                </a:gridCol>
              </a:tblGrid>
              <a:tr h="428625">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solidFill>
                            <a:srgbClr val="FFFFFF"/>
                          </a:solidFill>
                          <a:latin typeface="Roboto"/>
                          <a:ea typeface="Roboto"/>
                          <a:cs typeface="Roboto"/>
                          <a:sym typeface="Roboto"/>
                        </a:rPr>
                        <a:t>HTML</a:t>
                      </a:r>
                      <a:endParaRPr sz="1600" b="1" u="none" strike="noStrike" cap="none">
                        <a:solidFill>
                          <a:srgbClr val="FFFFFF"/>
                        </a:solidFill>
                        <a:latin typeface="Roboto"/>
                        <a:ea typeface="Roboto"/>
                        <a:cs typeface="Roboto"/>
                        <a:sym typeface="Roboto"/>
                      </a:endParaRPr>
                    </a:p>
                  </a:txBody>
                  <a:tcPr marL="137150" marR="91425" marT="91425" marB="91425" anchor="b">
                    <a:solidFill>
                      <a:srgbClr val="E54E2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solidFill>
                            <a:srgbClr val="FFFFFF"/>
                          </a:solidFill>
                          <a:latin typeface="Roboto"/>
                          <a:ea typeface="Roboto"/>
                          <a:cs typeface="Roboto"/>
                          <a:sym typeface="Roboto"/>
                        </a:rPr>
                        <a:t>CSS</a:t>
                      </a:r>
                      <a:endParaRPr sz="1600" b="1" u="none" strike="noStrike" cap="none">
                        <a:solidFill>
                          <a:srgbClr val="FFFFFF"/>
                        </a:solidFill>
                        <a:latin typeface="Roboto"/>
                        <a:ea typeface="Roboto"/>
                        <a:cs typeface="Roboto"/>
                        <a:sym typeface="Roboto"/>
                      </a:endParaRPr>
                    </a:p>
                  </a:txBody>
                  <a:tcPr marL="137150" marR="91425" marT="91425" marB="91425" anchor="b">
                    <a:solidFill>
                      <a:srgbClr val="1275B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latin typeface="Roboto"/>
                          <a:ea typeface="Roboto"/>
                          <a:cs typeface="Roboto"/>
                          <a:sym typeface="Roboto"/>
                        </a:rPr>
                        <a:t>JavaScript</a:t>
                      </a:r>
                      <a:endParaRPr sz="1600" b="1" u="none" strike="noStrike" cap="none">
                        <a:latin typeface="Roboto"/>
                        <a:ea typeface="Roboto"/>
                        <a:cs typeface="Roboto"/>
                        <a:sym typeface="Roboto"/>
                      </a:endParaRPr>
                    </a:p>
                  </a:txBody>
                  <a:tcPr marL="137150" marR="91425" marT="91425" marB="91425" anchor="b">
                    <a:solidFill>
                      <a:srgbClr val="F7DF1D"/>
                    </a:solidFill>
                  </a:tcPr>
                </a:tc>
                <a:extLst>
                  <a:ext uri="{0D108BD9-81ED-4DB2-BD59-A6C34878D82A}">
                    <a16:rowId xmlns:a16="http://schemas.microsoft.com/office/drawing/2014/main" val="10000"/>
                  </a:ext>
                </a:extLst>
              </a:tr>
              <a:tr h="2848175">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write content.</a:t>
                      </a:r>
                      <a:endParaRPr sz="1350" u="none" strike="noStrike" cap="none">
                        <a:latin typeface="Roboto"/>
                        <a:ea typeface="Roboto"/>
                        <a:cs typeface="Roboto"/>
                        <a:sym typeface="Roboto"/>
                      </a:endParaRPr>
                    </a:p>
                  </a:txBody>
                  <a:tcPr marL="137150" marR="91425" marT="137150"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format content.</a:t>
                      </a:r>
                      <a:endParaRPr sz="1350" u="none" strike="noStrike" cap="none">
                        <a:latin typeface="Roboto"/>
                        <a:ea typeface="Roboto"/>
                        <a:cs typeface="Roboto"/>
                        <a:sym typeface="Roboto"/>
                      </a:endParaRPr>
                    </a:p>
                  </a:txBody>
                  <a:tcPr marL="137150" marR="91425" marT="137150"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create dynamic web applications that take in user inputs, change what’s displayed to users, animate elements, and much more.</a:t>
                      </a:r>
                      <a:endParaRPr sz="1350" u="none" strike="noStrike" cap="none">
                        <a:latin typeface="Roboto"/>
                        <a:ea typeface="Roboto"/>
                        <a:cs typeface="Roboto"/>
                        <a:sym typeface="Roboto"/>
                      </a:endParaRPr>
                    </a:p>
                  </a:txBody>
                  <a:tcPr marL="137150" marR="91425" marT="137150" marB="91425"/>
                </a:tc>
                <a:extLst>
                  <a:ext uri="{0D108BD9-81ED-4DB2-BD59-A6C34878D82A}">
                    <a16:rowId xmlns:a16="http://schemas.microsoft.com/office/drawing/2014/main" val="10001"/>
                  </a:ext>
                </a:extLst>
              </a:tr>
            </a:tbl>
          </a:graphicData>
        </a:graphic>
      </p:graphicFrame>
      <p:pic>
        <p:nvPicPr>
          <p:cNvPr id="741" name="Google Shape;741;p71"/>
          <p:cNvPicPr preferRelativeResize="0"/>
          <p:nvPr/>
        </p:nvPicPr>
        <p:blipFill rotWithShape="1">
          <a:blip r:embed="rId3">
            <a:alphaModFix/>
          </a:blip>
          <a:srcRect/>
          <a:stretch/>
        </p:blipFill>
        <p:spPr>
          <a:xfrm>
            <a:off x="3017138" y="2975360"/>
            <a:ext cx="889499" cy="1246026"/>
          </a:xfrm>
          <a:prstGeom prst="rect">
            <a:avLst/>
          </a:prstGeom>
          <a:noFill/>
          <a:ln>
            <a:noFill/>
          </a:ln>
        </p:spPr>
      </p:pic>
      <p:pic>
        <p:nvPicPr>
          <p:cNvPr id="742" name="Google Shape;742;p71"/>
          <p:cNvPicPr preferRelativeResize="0"/>
          <p:nvPr/>
        </p:nvPicPr>
        <p:blipFill rotWithShape="1">
          <a:blip r:embed="rId4">
            <a:alphaModFix/>
          </a:blip>
          <a:srcRect/>
          <a:stretch/>
        </p:blipFill>
        <p:spPr>
          <a:xfrm>
            <a:off x="906513" y="2970888"/>
            <a:ext cx="889499" cy="1254973"/>
          </a:xfrm>
          <a:prstGeom prst="rect">
            <a:avLst/>
          </a:prstGeom>
          <a:noFill/>
          <a:ln>
            <a:noFill/>
          </a:ln>
        </p:spPr>
      </p:pic>
      <p:pic>
        <p:nvPicPr>
          <p:cNvPr id="743" name="Google Shape;743;p71"/>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p7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In what ways do we use JavaScript?</a:t>
            </a:r>
            <a:endParaRPr/>
          </a:p>
        </p:txBody>
      </p:sp>
      <p:sp>
        <p:nvSpPr>
          <p:cNvPr id="749" name="Google Shape;749;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3"/>
        <p:cNvGrpSpPr/>
        <p:nvPr/>
      </p:nvGrpSpPr>
      <p:grpSpPr>
        <a:xfrm>
          <a:off x="0" y="0"/>
          <a:ext cx="0" cy="0"/>
          <a:chOff x="0" y="0"/>
          <a:chExt cx="0" cy="0"/>
        </a:xfrm>
      </p:grpSpPr>
      <p:sp>
        <p:nvSpPr>
          <p:cNvPr id="754" name="Google Shape;754;p73"/>
          <p:cNvSpPr txBox="1">
            <a:spLocks noGrp="1"/>
          </p:cNvSpPr>
          <p:nvPr>
            <p:ph type="title"/>
          </p:nvPr>
        </p:nvSpPr>
        <p:spPr>
          <a:xfrm>
            <a:off x="25" y="274800"/>
            <a:ext cx="83967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000"/>
              <a:t>Front-end developers use JavaScript primarily to dynamically affect a webpage to enhance the user’s experience. </a:t>
            </a:r>
            <a:br>
              <a:rPr lang="en" sz="3000"/>
            </a:br>
            <a:r>
              <a:rPr lang="en" sz="3000"/>
              <a:t>No other programming language can </a:t>
            </a:r>
            <a:br>
              <a:rPr lang="en" sz="3000"/>
            </a:br>
            <a:r>
              <a:rPr lang="en" sz="3000"/>
              <a:t>run in the browser, so JavaScript is a must-have skill for web developers.</a:t>
            </a:r>
            <a:endParaRPr sz="3000"/>
          </a:p>
        </p:txBody>
      </p:sp>
      <p:sp>
        <p:nvSpPr>
          <p:cNvPr id="755" name="Google Shape;755;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1" name="Google Shape;761;p74"/>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JavaScript Examples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65"/>
        <p:cNvGrpSpPr/>
        <p:nvPr/>
      </p:nvGrpSpPr>
      <p:grpSpPr>
        <a:xfrm>
          <a:off x="0" y="0"/>
          <a:ext cx="0" cy="0"/>
          <a:chOff x="0" y="0"/>
          <a:chExt cx="0" cy="0"/>
        </a:xfrm>
      </p:grpSpPr>
      <p:sp>
        <p:nvSpPr>
          <p:cNvPr id="766" name="Google Shape;766;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 Examples</a:t>
            </a:r>
            <a:endParaRPr/>
          </a:p>
        </p:txBody>
      </p:sp>
      <p:sp>
        <p:nvSpPr>
          <p:cNvPr id="767" name="Google Shape;767;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68" name="Google Shape;768;p75"/>
          <p:cNvSpPr txBox="1">
            <a:spLocks noGrp="1"/>
          </p:cNvSpPr>
          <p:nvPr>
            <p:ph type="subTitle" idx="1"/>
          </p:nvPr>
        </p:nvSpPr>
        <p:spPr>
          <a:xfrm>
            <a:off x="0" y="675975"/>
            <a:ext cx="4875300" cy="101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Showing a user personal data only after they log into the application.</a:t>
            </a:r>
            <a:endParaRPr/>
          </a:p>
        </p:txBody>
      </p:sp>
      <p:pic>
        <p:nvPicPr>
          <p:cNvPr id="769" name="Google Shape;769;p75"/>
          <p:cNvPicPr preferRelativeResize="0"/>
          <p:nvPr/>
        </p:nvPicPr>
        <p:blipFill>
          <a:blip r:embed="rId3">
            <a:alphaModFix/>
          </a:blip>
          <a:stretch>
            <a:fillRect/>
          </a:stretch>
        </p:blipFill>
        <p:spPr>
          <a:xfrm>
            <a:off x="4732900" y="0"/>
            <a:ext cx="4260801" cy="4864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773"/>
        <p:cNvGrpSpPr/>
        <p:nvPr/>
      </p:nvGrpSpPr>
      <p:grpSpPr>
        <a:xfrm>
          <a:off x="0" y="0"/>
          <a:ext cx="0" cy="0"/>
          <a:chOff x="0" y="0"/>
          <a:chExt cx="0" cy="0"/>
        </a:xfrm>
      </p:grpSpPr>
      <p:sp>
        <p:nvSpPr>
          <p:cNvPr id="774" name="Google Shape;774;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 Examples</a:t>
            </a:r>
            <a:endParaRPr/>
          </a:p>
        </p:txBody>
      </p:sp>
      <p:sp>
        <p:nvSpPr>
          <p:cNvPr id="775" name="Google Shape;775;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u="sng">
                <a:solidFill>
                  <a:schemeClr val="hlink"/>
                </a:solidFill>
                <a:hlinkClick r:id="rId3"/>
              </a:rPr>
              <a:t>wunderground.com</a:t>
            </a:r>
            <a:endParaRPr/>
          </a:p>
        </p:txBody>
      </p:sp>
      <p:sp>
        <p:nvSpPr>
          <p:cNvPr id="776" name="Google Shape;776;p76"/>
          <p:cNvSpPr txBox="1">
            <a:spLocks noGrp="1"/>
          </p:cNvSpPr>
          <p:nvPr>
            <p:ph type="subTitle" idx="1"/>
          </p:nvPr>
        </p:nvSpPr>
        <p:spPr>
          <a:xfrm>
            <a:off x="0" y="675975"/>
            <a:ext cx="9144000" cy="101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Fetching weather data to display and update on the page.</a:t>
            </a:r>
            <a:endParaRPr/>
          </a:p>
        </p:txBody>
      </p:sp>
      <p:pic>
        <p:nvPicPr>
          <p:cNvPr id="777" name="Google Shape;777;p76"/>
          <p:cNvPicPr preferRelativeResize="0"/>
          <p:nvPr/>
        </p:nvPicPr>
        <p:blipFill>
          <a:blip r:embed="rId4">
            <a:alphaModFix/>
          </a:blip>
          <a:stretch>
            <a:fillRect/>
          </a:stretch>
        </p:blipFill>
        <p:spPr>
          <a:xfrm>
            <a:off x="446675" y="1324875"/>
            <a:ext cx="8250650" cy="24937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9"/>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do we use HTML and CSS for?</a:t>
            </a:r>
            <a:endParaRPr/>
          </a:p>
        </p:txBody>
      </p:sp>
      <p:sp>
        <p:nvSpPr>
          <p:cNvPr id="633" name="Google Shape;633;p5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C8E9">
            <a:alpha val="62010"/>
          </a:srgbClr>
        </a:solidFill>
        <a:effectLst/>
      </p:bgPr>
    </p:bg>
    <p:spTree>
      <p:nvGrpSpPr>
        <p:cNvPr id="1" name="Shape 781"/>
        <p:cNvGrpSpPr/>
        <p:nvPr/>
      </p:nvGrpSpPr>
      <p:grpSpPr>
        <a:xfrm>
          <a:off x="0" y="0"/>
          <a:ext cx="0" cy="0"/>
          <a:chOff x="0" y="0"/>
          <a:chExt cx="0" cy="0"/>
        </a:xfrm>
      </p:grpSpPr>
      <p:sp>
        <p:nvSpPr>
          <p:cNvPr id="782" name="Google Shape;782;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 Examples</a:t>
            </a:r>
            <a:endParaRPr/>
          </a:p>
        </p:txBody>
      </p:sp>
      <p:sp>
        <p:nvSpPr>
          <p:cNvPr id="783" name="Google Shape;783;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84" name="Google Shape;784;p77"/>
          <p:cNvSpPr txBox="1">
            <a:spLocks noGrp="1"/>
          </p:cNvSpPr>
          <p:nvPr>
            <p:ph type="subTitle" idx="1"/>
          </p:nvPr>
        </p:nvSpPr>
        <p:spPr>
          <a:xfrm>
            <a:off x="0" y="675975"/>
            <a:ext cx="9144000" cy="1017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Informing users that they are missing information on a form.</a:t>
            </a:r>
            <a:endParaRPr/>
          </a:p>
        </p:txBody>
      </p:sp>
      <p:sp>
        <p:nvSpPr>
          <p:cNvPr id="785" name="Google Shape;785;p77"/>
          <p:cNvSpPr/>
          <p:nvPr/>
        </p:nvSpPr>
        <p:spPr>
          <a:xfrm>
            <a:off x="3907163" y="1381975"/>
            <a:ext cx="3429000" cy="3057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77"/>
          <p:cNvSpPr/>
          <p:nvPr/>
        </p:nvSpPr>
        <p:spPr>
          <a:xfrm>
            <a:off x="4088138" y="1722475"/>
            <a:ext cx="3114300" cy="226800"/>
          </a:xfrm>
          <a:prstGeom prst="rect">
            <a:avLst/>
          </a:prstGeom>
          <a:solidFill>
            <a:srgbClr val="FFFFFF"/>
          </a:solidFill>
          <a:ln w="9525" cap="flat" cmpd="sng">
            <a:solidFill>
              <a:srgbClr val="A9B7C0"/>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r>
              <a:rPr lang="en" sz="1000">
                <a:solidFill>
                  <a:srgbClr val="A9B7C0"/>
                </a:solidFill>
                <a:latin typeface="Roboto"/>
                <a:ea typeface="Roboto"/>
                <a:cs typeface="Roboto"/>
                <a:sym typeface="Roboto"/>
              </a:rPr>
              <a:t>@gmail.com</a:t>
            </a:r>
            <a:endParaRPr sz="1000">
              <a:solidFill>
                <a:srgbClr val="A9B7C0"/>
              </a:solidFill>
              <a:latin typeface="Roboto"/>
              <a:ea typeface="Roboto"/>
              <a:cs typeface="Roboto"/>
              <a:sym typeface="Roboto"/>
            </a:endParaRPr>
          </a:p>
        </p:txBody>
      </p:sp>
      <p:sp>
        <p:nvSpPr>
          <p:cNvPr id="787" name="Google Shape;787;p77"/>
          <p:cNvSpPr txBox="1"/>
          <p:nvPr/>
        </p:nvSpPr>
        <p:spPr>
          <a:xfrm>
            <a:off x="4007213" y="1381975"/>
            <a:ext cx="3114300" cy="257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434343"/>
                </a:solidFill>
                <a:latin typeface="Roboto"/>
                <a:ea typeface="Roboto"/>
                <a:cs typeface="Roboto"/>
                <a:sym typeface="Roboto"/>
              </a:rPr>
              <a:t>Choose your username</a:t>
            </a: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r>
              <a:rPr lang="en" sz="1200">
                <a:solidFill>
                  <a:srgbClr val="0096FF"/>
                </a:solidFill>
                <a:latin typeface="Roboto"/>
                <a:ea typeface="Roboto"/>
                <a:cs typeface="Roboto"/>
                <a:sym typeface="Roboto"/>
              </a:rPr>
              <a:t>I prefer to use my current email address</a:t>
            </a:r>
            <a:endParaRPr sz="1200">
              <a:solidFill>
                <a:srgbClr val="0096FF"/>
              </a:solidFill>
              <a:latin typeface="Roboto"/>
              <a:ea typeface="Roboto"/>
              <a:cs typeface="Roboto"/>
              <a:sym typeface="Roboto"/>
            </a:endParaRPr>
          </a:p>
          <a:p>
            <a:pPr marL="0" lvl="0" indent="0" algn="l" rtl="0">
              <a:spcBef>
                <a:spcPts val="0"/>
              </a:spcBef>
              <a:spcAft>
                <a:spcPts val="0"/>
              </a:spcAft>
              <a:buNone/>
            </a:pPr>
            <a:endParaRPr sz="1200">
              <a:solidFill>
                <a:srgbClr val="0096FF"/>
              </a:solidFill>
              <a:latin typeface="Roboto"/>
              <a:ea typeface="Roboto"/>
              <a:cs typeface="Roboto"/>
              <a:sym typeface="Roboto"/>
            </a:endParaRPr>
          </a:p>
          <a:p>
            <a:pPr marL="0" lvl="0" indent="0" algn="l" rtl="0">
              <a:spcBef>
                <a:spcPts val="0"/>
              </a:spcBef>
              <a:spcAft>
                <a:spcPts val="0"/>
              </a:spcAft>
              <a:buNone/>
            </a:pPr>
            <a:r>
              <a:rPr lang="en" sz="1200">
                <a:solidFill>
                  <a:srgbClr val="434343"/>
                </a:solidFill>
                <a:latin typeface="Roboto"/>
                <a:ea typeface="Roboto"/>
                <a:cs typeface="Roboto"/>
                <a:sym typeface="Roboto"/>
              </a:rPr>
              <a:t>Create password</a:t>
            </a: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r>
              <a:rPr lang="en" sz="1200">
                <a:solidFill>
                  <a:srgbClr val="434343"/>
                </a:solidFill>
                <a:latin typeface="Roboto"/>
                <a:ea typeface="Roboto"/>
                <a:cs typeface="Roboto"/>
                <a:sym typeface="Roboto"/>
              </a:rPr>
              <a:t>Confirm your password</a:t>
            </a: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None/>
            </a:pPr>
            <a:endParaRPr sz="1200">
              <a:solidFill>
                <a:srgbClr val="434343"/>
              </a:solidFill>
              <a:latin typeface="Roboto"/>
              <a:ea typeface="Roboto"/>
              <a:cs typeface="Roboto"/>
              <a:sym typeface="Roboto"/>
            </a:endParaRPr>
          </a:p>
          <a:p>
            <a:pPr marL="0" lvl="0" indent="0" algn="l" rtl="0">
              <a:spcBef>
                <a:spcPts val="0"/>
              </a:spcBef>
              <a:spcAft>
                <a:spcPts val="0"/>
              </a:spcAft>
              <a:buClr>
                <a:srgbClr val="000000"/>
              </a:buClr>
              <a:buSzPts val="1100"/>
              <a:buFont typeface="Arial"/>
              <a:buNone/>
            </a:pPr>
            <a:r>
              <a:rPr lang="en" sz="1200">
                <a:solidFill>
                  <a:srgbClr val="434343"/>
                </a:solidFill>
                <a:latin typeface="Roboto"/>
                <a:ea typeface="Roboto"/>
                <a:cs typeface="Roboto"/>
                <a:sym typeface="Roboto"/>
              </a:rPr>
              <a:t>Birthday</a:t>
            </a:r>
            <a:endParaRPr sz="1200">
              <a:solidFill>
                <a:srgbClr val="434343"/>
              </a:solidFill>
              <a:latin typeface="Roboto"/>
              <a:ea typeface="Roboto"/>
              <a:cs typeface="Roboto"/>
              <a:sym typeface="Roboto"/>
            </a:endParaRPr>
          </a:p>
        </p:txBody>
      </p:sp>
      <p:sp>
        <p:nvSpPr>
          <p:cNvPr id="788" name="Google Shape;788;p77"/>
          <p:cNvSpPr/>
          <p:nvPr/>
        </p:nvSpPr>
        <p:spPr>
          <a:xfrm>
            <a:off x="4088138" y="2635075"/>
            <a:ext cx="3114300" cy="226800"/>
          </a:xfrm>
          <a:prstGeom prst="rect">
            <a:avLst/>
          </a:prstGeom>
          <a:solidFill>
            <a:srgbClr val="FFFFFF"/>
          </a:solidFill>
          <a:ln w="9525" cap="flat" cmpd="sng">
            <a:solidFill>
              <a:srgbClr val="0096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000">
              <a:latin typeface="Roboto"/>
              <a:ea typeface="Roboto"/>
              <a:cs typeface="Roboto"/>
              <a:sym typeface="Roboto"/>
            </a:endParaRPr>
          </a:p>
        </p:txBody>
      </p:sp>
      <p:sp>
        <p:nvSpPr>
          <p:cNvPr id="789" name="Google Shape;789;p77"/>
          <p:cNvSpPr/>
          <p:nvPr/>
        </p:nvSpPr>
        <p:spPr>
          <a:xfrm>
            <a:off x="4169113" y="2711873"/>
            <a:ext cx="73200" cy="73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77"/>
          <p:cNvSpPr/>
          <p:nvPr/>
        </p:nvSpPr>
        <p:spPr>
          <a:xfrm>
            <a:off x="4269113" y="2711876"/>
            <a:ext cx="73200" cy="73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77"/>
          <p:cNvSpPr/>
          <p:nvPr/>
        </p:nvSpPr>
        <p:spPr>
          <a:xfrm>
            <a:off x="4369113" y="2711876"/>
            <a:ext cx="73200" cy="73200"/>
          </a:xfrm>
          <a:prstGeom prst="ellipse">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92" name="Google Shape;792;p77"/>
          <p:cNvCxnSpPr/>
          <p:nvPr/>
        </p:nvCxnSpPr>
        <p:spPr>
          <a:xfrm>
            <a:off x="4483438" y="2681725"/>
            <a:ext cx="0" cy="133500"/>
          </a:xfrm>
          <a:prstGeom prst="straightConnector1">
            <a:avLst/>
          </a:prstGeom>
          <a:noFill/>
          <a:ln w="9525" cap="flat" cmpd="sng">
            <a:solidFill>
              <a:srgbClr val="595959"/>
            </a:solidFill>
            <a:prstDash val="solid"/>
            <a:round/>
            <a:headEnd type="none" w="med" len="med"/>
            <a:tailEnd type="none" w="med" len="med"/>
          </a:ln>
        </p:spPr>
      </p:cxnSp>
      <p:sp>
        <p:nvSpPr>
          <p:cNvPr id="793" name="Google Shape;793;p77"/>
          <p:cNvSpPr/>
          <p:nvPr/>
        </p:nvSpPr>
        <p:spPr>
          <a:xfrm>
            <a:off x="4064513" y="3341725"/>
            <a:ext cx="3114300" cy="226800"/>
          </a:xfrm>
          <a:prstGeom prst="rect">
            <a:avLst/>
          </a:prstGeom>
          <a:solidFill>
            <a:srgbClr val="FFFFFF"/>
          </a:solidFill>
          <a:ln w="9525" cap="flat" cmpd="sng">
            <a:solidFill>
              <a:srgbClr val="A9B7C0"/>
            </a:solidFill>
            <a:prstDash val="solid"/>
            <a:round/>
            <a:headEnd type="none" w="sm" len="sm"/>
            <a:tailEnd type="none" w="sm" len="sm"/>
          </a:ln>
        </p:spPr>
        <p:txBody>
          <a:bodyPr spcFirstLastPara="1" wrap="square" lIns="91425" tIns="91425" rIns="91425" bIns="91425" anchor="ctr" anchorCtr="0">
            <a:noAutofit/>
          </a:bodyPr>
          <a:lstStyle/>
          <a:p>
            <a:pPr marL="0" lvl="0" indent="0" algn="r" rtl="0">
              <a:spcBef>
                <a:spcPts val="0"/>
              </a:spcBef>
              <a:spcAft>
                <a:spcPts val="0"/>
              </a:spcAft>
              <a:buNone/>
            </a:pPr>
            <a:endParaRPr sz="1000">
              <a:solidFill>
                <a:srgbClr val="A9B7C0"/>
              </a:solidFill>
              <a:latin typeface="Roboto"/>
              <a:ea typeface="Roboto"/>
              <a:cs typeface="Roboto"/>
              <a:sym typeface="Roboto"/>
            </a:endParaRPr>
          </a:p>
        </p:txBody>
      </p:sp>
      <p:sp>
        <p:nvSpPr>
          <p:cNvPr id="794" name="Google Shape;794;p77"/>
          <p:cNvSpPr/>
          <p:nvPr/>
        </p:nvSpPr>
        <p:spPr>
          <a:xfrm>
            <a:off x="4088138" y="4048375"/>
            <a:ext cx="866700" cy="226800"/>
          </a:xfrm>
          <a:prstGeom prst="rect">
            <a:avLst/>
          </a:prstGeom>
          <a:solidFill>
            <a:srgbClr val="F3F3F3"/>
          </a:solidFill>
          <a:ln w="9525" cap="flat" cmpd="sng">
            <a:solidFill>
              <a:srgbClr val="A9B7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r>
              <a:rPr lang="en" sz="1000" b="1">
                <a:solidFill>
                  <a:srgbClr val="B7B7B7"/>
                </a:solidFill>
                <a:latin typeface="Roboto"/>
                <a:ea typeface="Roboto"/>
                <a:cs typeface="Roboto"/>
                <a:sym typeface="Roboto"/>
              </a:rPr>
              <a:t>Month</a:t>
            </a:r>
            <a:endParaRPr sz="1000" b="1">
              <a:solidFill>
                <a:srgbClr val="B7B7B7"/>
              </a:solidFill>
              <a:latin typeface="Roboto"/>
              <a:ea typeface="Roboto"/>
              <a:cs typeface="Roboto"/>
              <a:sym typeface="Roboto"/>
            </a:endParaRPr>
          </a:p>
        </p:txBody>
      </p:sp>
      <p:sp>
        <p:nvSpPr>
          <p:cNvPr id="795" name="Google Shape;795;p77"/>
          <p:cNvSpPr/>
          <p:nvPr/>
        </p:nvSpPr>
        <p:spPr>
          <a:xfrm>
            <a:off x="5031113" y="4048375"/>
            <a:ext cx="866700" cy="226800"/>
          </a:xfrm>
          <a:prstGeom prst="rect">
            <a:avLst/>
          </a:prstGeom>
          <a:solidFill>
            <a:srgbClr val="FFFFFF"/>
          </a:solidFill>
          <a:ln w="9525" cap="flat" cmpd="sng">
            <a:solidFill>
              <a:srgbClr val="A9B7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A9B7C0"/>
                </a:solidFill>
                <a:latin typeface="Roboto"/>
                <a:ea typeface="Roboto"/>
                <a:cs typeface="Roboto"/>
                <a:sym typeface="Roboto"/>
              </a:rPr>
              <a:t>Day</a:t>
            </a:r>
            <a:endParaRPr sz="1000" b="1">
              <a:solidFill>
                <a:srgbClr val="666666"/>
              </a:solidFill>
              <a:latin typeface="Roboto"/>
              <a:ea typeface="Roboto"/>
              <a:cs typeface="Roboto"/>
              <a:sym typeface="Roboto"/>
            </a:endParaRPr>
          </a:p>
        </p:txBody>
      </p:sp>
      <p:sp>
        <p:nvSpPr>
          <p:cNvPr id="796" name="Google Shape;796;p77"/>
          <p:cNvSpPr/>
          <p:nvPr/>
        </p:nvSpPr>
        <p:spPr>
          <a:xfrm>
            <a:off x="5974088" y="4048375"/>
            <a:ext cx="866700" cy="226800"/>
          </a:xfrm>
          <a:prstGeom prst="rect">
            <a:avLst/>
          </a:prstGeom>
          <a:solidFill>
            <a:srgbClr val="FFFFFF"/>
          </a:solidFill>
          <a:ln w="9525" cap="flat" cmpd="sng">
            <a:solidFill>
              <a:srgbClr val="A9B7C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A9B7C0"/>
                </a:solidFill>
                <a:latin typeface="Roboto"/>
                <a:ea typeface="Roboto"/>
                <a:cs typeface="Roboto"/>
                <a:sym typeface="Roboto"/>
              </a:rPr>
              <a:t>Year</a:t>
            </a:r>
            <a:endParaRPr sz="1000" b="1">
              <a:solidFill>
                <a:srgbClr val="666666"/>
              </a:solidFill>
              <a:latin typeface="Roboto"/>
              <a:ea typeface="Roboto"/>
              <a:cs typeface="Roboto"/>
              <a:sym typeface="Roboto"/>
            </a:endParaRPr>
          </a:p>
        </p:txBody>
      </p:sp>
      <p:sp>
        <p:nvSpPr>
          <p:cNvPr id="797" name="Google Shape;797;p77"/>
          <p:cNvSpPr/>
          <p:nvPr/>
        </p:nvSpPr>
        <p:spPr>
          <a:xfrm>
            <a:off x="4831088" y="4087075"/>
            <a:ext cx="73200" cy="633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77"/>
          <p:cNvSpPr/>
          <p:nvPr/>
        </p:nvSpPr>
        <p:spPr>
          <a:xfrm rot="10800000" flipH="1">
            <a:off x="4831088" y="4172800"/>
            <a:ext cx="73200" cy="63300"/>
          </a:xfrm>
          <a:prstGeom prst="triangle">
            <a:avLst>
              <a:gd name="adj" fmla="val 50000"/>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77"/>
          <p:cNvGrpSpPr/>
          <p:nvPr/>
        </p:nvGrpSpPr>
        <p:grpSpPr>
          <a:xfrm>
            <a:off x="1272688" y="2507875"/>
            <a:ext cx="2769625" cy="1122000"/>
            <a:chOff x="965975" y="2897550"/>
            <a:chExt cx="2769625" cy="1122000"/>
          </a:xfrm>
        </p:grpSpPr>
        <p:grpSp>
          <p:nvGrpSpPr>
            <p:cNvPr id="800" name="Google Shape;800;p77"/>
            <p:cNvGrpSpPr/>
            <p:nvPr/>
          </p:nvGrpSpPr>
          <p:grpSpPr>
            <a:xfrm>
              <a:off x="965975" y="2897550"/>
              <a:ext cx="2769625" cy="1122000"/>
              <a:chOff x="1727975" y="2897550"/>
              <a:chExt cx="2769625" cy="1122000"/>
            </a:xfrm>
          </p:grpSpPr>
          <p:sp>
            <p:nvSpPr>
              <p:cNvPr id="801" name="Google Shape;801;p77"/>
              <p:cNvSpPr/>
              <p:nvPr/>
            </p:nvSpPr>
            <p:spPr>
              <a:xfrm>
                <a:off x="1727975" y="2897550"/>
                <a:ext cx="2655300" cy="1122000"/>
              </a:xfrm>
              <a:prstGeom prst="rect">
                <a:avLst/>
              </a:prstGeom>
              <a:solidFill>
                <a:srgbClr val="FFFFFF"/>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rgbClr val="434343"/>
                    </a:solidFill>
                    <a:latin typeface="Roboto"/>
                    <a:ea typeface="Roboto"/>
                    <a:cs typeface="Roboto"/>
                    <a:sym typeface="Roboto"/>
                  </a:rPr>
                  <a:t>Password strength:</a:t>
                </a:r>
                <a:r>
                  <a:rPr lang="en" sz="1000">
                    <a:solidFill>
                      <a:srgbClr val="434343"/>
                    </a:solidFill>
                    <a:latin typeface="Roboto"/>
                    <a:ea typeface="Roboto"/>
                    <a:cs typeface="Roboto"/>
                    <a:sym typeface="Roboto"/>
                  </a:rPr>
                  <a:t> Too Short</a:t>
                </a:r>
                <a:endParaRPr sz="1000">
                  <a:solidFill>
                    <a:srgbClr val="434343"/>
                  </a:solidFill>
                  <a:latin typeface="Roboto"/>
                  <a:ea typeface="Roboto"/>
                  <a:cs typeface="Roboto"/>
                  <a:sym typeface="Roboto"/>
                </a:endParaRPr>
              </a:p>
              <a:p>
                <a:pPr marL="0" lvl="0" indent="0" algn="l" rtl="0">
                  <a:spcBef>
                    <a:spcPts val="0"/>
                  </a:spcBef>
                  <a:spcAft>
                    <a:spcPts val="0"/>
                  </a:spcAft>
                  <a:buNone/>
                </a:pPr>
                <a:endParaRPr sz="1000">
                  <a:solidFill>
                    <a:srgbClr val="434343"/>
                  </a:solidFill>
                  <a:latin typeface="Roboto"/>
                  <a:ea typeface="Roboto"/>
                  <a:cs typeface="Roboto"/>
                  <a:sym typeface="Roboto"/>
                </a:endParaRPr>
              </a:p>
              <a:p>
                <a:pPr marL="0" lvl="0" indent="0" algn="l" rtl="0">
                  <a:spcBef>
                    <a:spcPts val="0"/>
                  </a:spcBef>
                  <a:spcAft>
                    <a:spcPts val="0"/>
                  </a:spcAft>
                  <a:buNone/>
                </a:pPr>
                <a:endParaRPr sz="1000">
                  <a:solidFill>
                    <a:srgbClr val="434343"/>
                  </a:solidFill>
                  <a:latin typeface="Roboto"/>
                  <a:ea typeface="Roboto"/>
                  <a:cs typeface="Roboto"/>
                  <a:sym typeface="Roboto"/>
                </a:endParaRPr>
              </a:p>
              <a:p>
                <a:pPr marL="0" lvl="0" indent="0" algn="l" rtl="0">
                  <a:spcBef>
                    <a:spcPts val="0"/>
                  </a:spcBef>
                  <a:spcAft>
                    <a:spcPts val="0"/>
                  </a:spcAft>
                  <a:buNone/>
                </a:pPr>
                <a:r>
                  <a:rPr lang="en" sz="1000">
                    <a:solidFill>
                      <a:srgbClr val="434343"/>
                    </a:solidFill>
                    <a:latin typeface="Roboto"/>
                    <a:ea typeface="Roboto"/>
                    <a:cs typeface="Roboto"/>
                    <a:sym typeface="Roboto"/>
                  </a:rPr>
                  <a:t>Use at least 8 characters. Don't use a password from another site, or something too obvious like your pet's name. </a:t>
                </a:r>
                <a:r>
                  <a:rPr lang="en" sz="1000" b="1">
                    <a:solidFill>
                      <a:srgbClr val="0096FF"/>
                    </a:solidFill>
                    <a:latin typeface="Roboto"/>
                    <a:ea typeface="Roboto"/>
                    <a:cs typeface="Roboto"/>
                    <a:sym typeface="Roboto"/>
                  </a:rPr>
                  <a:t>Why? </a:t>
                </a:r>
                <a:endParaRPr sz="1000" b="1">
                  <a:solidFill>
                    <a:srgbClr val="0096FF"/>
                  </a:solidFill>
                  <a:latin typeface="Roboto"/>
                  <a:ea typeface="Roboto"/>
                  <a:cs typeface="Roboto"/>
                  <a:sym typeface="Roboto"/>
                </a:endParaRPr>
              </a:p>
            </p:txBody>
          </p:sp>
          <p:sp>
            <p:nvSpPr>
              <p:cNvPr id="802" name="Google Shape;802;p77"/>
              <p:cNvSpPr/>
              <p:nvPr/>
            </p:nvSpPr>
            <p:spPr>
              <a:xfrm rot="5400000">
                <a:off x="4263900" y="3096150"/>
                <a:ext cx="308400" cy="159000"/>
              </a:xfrm>
              <a:prstGeom prst="triangle">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77"/>
              <p:cNvSpPr/>
              <p:nvPr/>
            </p:nvSpPr>
            <p:spPr>
              <a:xfrm>
                <a:off x="4246350" y="3008250"/>
                <a:ext cx="116100" cy="3348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 name="Google Shape;804;p77"/>
            <p:cNvGrpSpPr/>
            <p:nvPr/>
          </p:nvGrpSpPr>
          <p:grpSpPr>
            <a:xfrm>
              <a:off x="1047750" y="3211960"/>
              <a:ext cx="2390700" cy="133500"/>
              <a:chOff x="1809750" y="3211975"/>
              <a:chExt cx="2390700" cy="105600"/>
            </a:xfrm>
          </p:grpSpPr>
          <p:sp>
            <p:nvSpPr>
              <p:cNvPr id="805" name="Google Shape;805;p77"/>
              <p:cNvSpPr/>
              <p:nvPr/>
            </p:nvSpPr>
            <p:spPr>
              <a:xfrm>
                <a:off x="1809750" y="3211975"/>
                <a:ext cx="2390700" cy="105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77"/>
              <p:cNvSpPr/>
              <p:nvPr/>
            </p:nvSpPr>
            <p:spPr>
              <a:xfrm>
                <a:off x="1809750" y="3211975"/>
                <a:ext cx="790500" cy="105600"/>
              </a:xfrm>
              <a:prstGeom prst="rect">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10"/>
        <p:cNvGrpSpPr/>
        <p:nvPr/>
      </p:nvGrpSpPr>
      <p:grpSpPr>
        <a:xfrm>
          <a:off x="0" y="0"/>
          <a:ext cx="0" cy="0"/>
          <a:chOff x="0" y="0"/>
          <a:chExt cx="0" cy="0"/>
        </a:xfrm>
      </p:grpSpPr>
      <p:sp>
        <p:nvSpPr>
          <p:cNvPr id="811" name="Google Shape;811;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JavaScript Examples</a:t>
            </a:r>
            <a:endParaRPr/>
          </a:p>
        </p:txBody>
      </p:sp>
      <p:sp>
        <p:nvSpPr>
          <p:cNvPr id="812" name="Google Shape;812;p78"/>
          <p:cNvSpPr txBox="1">
            <a:spLocks noGrp="1"/>
          </p:cNvSpPr>
          <p:nvPr>
            <p:ph type="subTitle" idx="1"/>
          </p:nvPr>
        </p:nvSpPr>
        <p:spPr>
          <a:xfrm>
            <a:off x="0" y="675975"/>
            <a:ext cx="39696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Remembering a user’s preference between light and dark mode themes.</a:t>
            </a:r>
            <a:endParaRPr/>
          </a:p>
        </p:txBody>
      </p:sp>
      <p:sp>
        <p:nvSpPr>
          <p:cNvPr id="813" name="Google Shape;813;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814" name="Google Shape;814;p78"/>
          <p:cNvPicPr preferRelativeResize="0"/>
          <p:nvPr/>
        </p:nvPicPr>
        <p:blipFill>
          <a:blip r:embed="rId3">
            <a:alphaModFix/>
          </a:blip>
          <a:stretch>
            <a:fillRect/>
          </a:stretch>
        </p:blipFill>
        <p:spPr>
          <a:xfrm>
            <a:off x="4000500" y="0"/>
            <a:ext cx="5143500" cy="51435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7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 How can we learn to use JavaScript?</a:t>
            </a:r>
            <a:endParaRPr/>
          </a:p>
        </p:txBody>
      </p:sp>
      <p:sp>
        <p:nvSpPr>
          <p:cNvPr id="820" name="Google Shape;820;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24"/>
        <p:cNvGrpSpPr/>
        <p:nvPr/>
      </p:nvGrpSpPr>
      <p:grpSpPr>
        <a:xfrm>
          <a:off x="0" y="0"/>
          <a:ext cx="0" cy="0"/>
          <a:chOff x="0" y="0"/>
          <a:chExt cx="0" cy="0"/>
        </a:xfrm>
      </p:grpSpPr>
      <p:sp>
        <p:nvSpPr>
          <p:cNvPr id="825" name="Google Shape;825;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JavaScript</a:t>
            </a:r>
            <a:endParaRPr/>
          </a:p>
        </p:txBody>
      </p:sp>
      <p:sp>
        <p:nvSpPr>
          <p:cNvPr id="826" name="Google Shape;826;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27" name="Google Shape;827;p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Unlike some other programming languages, JavaScript doesn’t force developers to write code in a specific way. As a result, JavaScript might seem a bit complicated at first, but it can make development work feel incredibly fun </a:t>
            </a:r>
            <a:br>
              <a:rPr lang="en"/>
            </a:br>
            <a:r>
              <a:rPr lang="en"/>
              <a:t>and creative as you get to use it more and more. </a:t>
            </a:r>
            <a:endParaRPr/>
          </a:p>
        </p:txBody>
      </p:sp>
      <p:graphicFrame>
        <p:nvGraphicFramePr>
          <p:cNvPr id="828" name="Google Shape;828;p80"/>
          <p:cNvGraphicFramePr/>
          <p:nvPr/>
        </p:nvGraphicFramePr>
        <p:xfrm>
          <a:off x="373600" y="2562000"/>
          <a:ext cx="3000000" cy="3000000"/>
        </p:xfrm>
        <a:graphic>
          <a:graphicData uri="http://schemas.openxmlformats.org/drawingml/2006/table">
            <a:tbl>
              <a:tblPr>
                <a:noFill/>
                <a:tableStyleId>{6A82986E-9A1F-4AFF-922B-62C38E626E02}</a:tableStyleId>
              </a:tblPr>
              <a:tblGrid>
                <a:gridCol w="1493150">
                  <a:extLst>
                    <a:ext uri="{9D8B030D-6E8A-4147-A177-3AD203B41FA5}">
                      <a16:colId xmlns:a16="http://schemas.microsoft.com/office/drawing/2014/main" val="20000"/>
                    </a:ext>
                  </a:extLst>
                </a:gridCol>
                <a:gridCol w="1492025">
                  <a:extLst>
                    <a:ext uri="{9D8B030D-6E8A-4147-A177-3AD203B41FA5}">
                      <a16:colId xmlns:a16="http://schemas.microsoft.com/office/drawing/2014/main" val="20001"/>
                    </a:ext>
                  </a:extLst>
                </a:gridCol>
                <a:gridCol w="1238350">
                  <a:extLst>
                    <a:ext uri="{9D8B030D-6E8A-4147-A177-3AD203B41FA5}">
                      <a16:colId xmlns:a16="http://schemas.microsoft.com/office/drawing/2014/main" val="20002"/>
                    </a:ext>
                  </a:extLst>
                </a:gridCol>
                <a:gridCol w="2831225">
                  <a:extLst>
                    <a:ext uri="{9D8B030D-6E8A-4147-A177-3AD203B41FA5}">
                      <a16:colId xmlns:a16="http://schemas.microsoft.com/office/drawing/2014/main" val="20003"/>
                    </a:ext>
                  </a:extLst>
                </a:gridCol>
                <a:gridCol w="1342050">
                  <a:extLst>
                    <a:ext uri="{9D8B030D-6E8A-4147-A177-3AD203B41FA5}">
                      <a16:colId xmlns:a16="http://schemas.microsoft.com/office/drawing/2014/main" val="20004"/>
                    </a:ext>
                  </a:extLst>
                </a:gridCol>
              </a:tblGrid>
              <a:tr h="438550">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0000"/>
                          </a:solidFill>
                          <a:latin typeface="Roboto"/>
                          <a:ea typeface="Roboto"/>
                          <a:cs typeface="Roboto"/>
                          <a:sym typeface="Roboto"/>
                        </a:rPr>
                        <a:t>Var keyword</a:t>
                      </a:r>
                      <a:endParaRPr sz="3200" i="1" u="none" strike="noStrike" cap="none">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100"/>
                        <a:buFont typeface="Arial"/>
                        <a:buNone/>
                      </a:pPr>
                      <a:r>
                        <a:rPr lang="en" sz="1400" b="1" u="none" strike="noStrike" cap="none">
                          <a:solidFill>
                            <a:srgbClr val="000000"/>
                          </a:solidFill>
                          <a:latin typeface="Roboto"/>
                          <a:ea typeface="Roboto"/>
                          <a:cs typeface="Roboto"/>
                          <a:sym typeface="Roboto"/>
                        </a:rPr>
                        <a:t>Variable name</a:t>
                      </a:r>
                      <a:endParaRPr sz="3200" u="none" strike="noStrike" cap="none">
                        <a:solidFill>
                          <a:srgbClr val="FF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0000"/>
                          </a:solidFill>
                          <a:latin typeface="Roboto"/>
                          <a:ea typeface="Roboto"/>
                          <a:cs typeface="Roboto"/>
                          <a:sym typeface="Roboto"/>
                        </a:rPr>
                        <a:t>Assignment</a:t>
                      </a:r>
                      <a:endParaRPr sz="3200" u="none" strike="noStrike" cap="none">
                        <a:solidFill>
                          <a:srgbClr val="FF00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0000"/>
                          </a:solidFill>
                          <a:latin typeface="Roboto"/>
                          <a:ea typeface="Roboto"/>
                          <a:cs typeface="Roboto"/>
                          <a:sym typeface="Roboto"/>
                        </a:rPr>
                        <a:t>Value</a:t>
                      </a:r>
                      <a:endParaRPr sz="3200" u="none" strike="noStrike" cap="none">
                        <a:solidFill>
                          <a:srgbClr val="FFFF00"/>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400" b="1" u="none" strike="noStrike" cap="none">
                          <a:solidFill>
                            <a:srgbClr val="000000"/>
                          </a:solidFill>
                          <a:latin typeface="Roboto"/>
                          <a:ea typeface="Roboto"/>
                          <a:cs typeface="Roboto"/>
                          <a:sym typeface="Roboto"/>
                        </a:rPr>
                        <a:t>Termination</a:t>
                      </a:r>
                      <a:endParaRPr sz="3200" u="none" strike="noStrike" cap="none">
                        <a:solidFill>
                          <a:srgbClr val="FF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11575">
                <a:tc>
                  <a:txBody>
                    <a:bodyPr/>
                    <a:lstStyle/>
                    <a:p>
                      <a:pPr marL="0" marR="0" lvl="0" indent="0" algn="ctr" rtl="0">
                        <a:lnSpc>
                          <a:spcPct val="100000"/>
                        </a:lnSpc>
                        <a:spcBef>
                          <a:spcPts val="0"/>
                        </a:spcBef>
                        <a:spcAft>
                          <a:spcPts val="0"/>
                        </a:spcAft>
                        <a:buClr>
                          <a:srgbClr val="000000"/>
                        </a:buClr>
                        <a:buSzPts val="3200"/>
                        <a:buFont typeface="Arial"/>
                        <a:buNone/>
                      </a:pPr>
                      <a:r>
                        <a:rPr lang="en" sz="3200" i="1" u="none" strike="noStrike" cap="none">
                          <a:solidFill>
                            <a:srgbClr val="00FFFF"/>
                          </a:solidFill>
                          <a:latin typeface="Inconsolata"/>
                          <a:ea typeface="Inconsolata"/>
                          <a:cs typeface="Inconsolata"/>
                          <a:sym typeface="Inconsolata"/>
                        </a:rPr>
                        <a:t>var</a:t>
                      </a:r>
                      <a:endParaRPr sz="3200" i="1" u="none" strike="noStrike" cap="none">
                        <a:solidFill>
                          <a:srgbClr val="00FFF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3200"/>
                        <a:buFont typeface="Arial"/>
                        <a:buNone/>
                      </a:pPr>
                      <a:r>
                        <a:rPr lang="en" sz="2100">
                          <a:solidFill>
                            <a:srgbClr val="FFFFFF"/>
                          </a:solidFill>
                          <a:latin typeface="Inconsolata"/>
                          <a:ea typeface="Inconsolata"/>
                          <a:cs typeface="Inconsolata"/>
                          <a:sym typeface="Inconsolata"/>
                        </a:rPr>
                        <a:t>character</a:t>
                      </a:r>
                      <a:endParaRPr sz="2100" u="none" strike="noStrike" cap="none">
                        <a:solidFill>
                          <a:srgbClr val="00FF00"/>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3200"/>
                        <a:buFont typeface="Arial"/>
                        <a:buNone/>
                      </a:pPr>
                      <a:r>
                        <a:rPr lang="en" sz="3200" u="none" strike="noStrike" cap="none">
                          <a:solidFill>
                            <a:srgbClr val="FF408F"/>
                          </a:solidFill>
                          <a:latin typeface="Inconsolata"/>
                          <a:ea typeface="Inconsolata"/>
                          <a:cs typeface="Inconsolata"/>
                          <a:sym typeface="Inconsolata"/>
                        </a:rPr>
                        <a:t>=</a:t>
                      </a:r>
                      <a:endParaRPr sz="3200" u="none" strike="noStrike" cap="none">
                        <a:solidFill>
                          <a:srgbClr val="FF408F"/>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3200"/>
                        <a:buFont typeface="Arial"/>
                        <a:buNone/>
                      </a:pPr>
                      <a:r>
                        <a:rPr lang="en" sz="3200" u="none" strike="noStrike" cap="none">
                          <a:solidFill>
                            <a:srgbClr val="FFFF00"/>
                          </a:solidFill>
                          <a:latin typeface="Inconsolata"/>
                          <a:ea typeface="Inconsolata"/>
                          <a:cs typeface="Inconsolata"/>
                          <a:sym typeface="Inconsolata"/>
                        </a:rPr>
                        <a:t>"Snow White"</a:t>
                      </a:r>
                      <a:endParaRPr sz="3200" u="none" strike="noStrike" cap="none">
                        <a:solidFill>
                          <a:srgbClr val="FFFF00"/>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tc>
                  <a:txBody>
                    <a:bodyPr/>
                    <a:lstStyle/>
                    <a:p>
                      <a:pPr marL="0" marR="0" lvl="0" indent="0" algn="ctr" rtl="0">
                        <a:lnSpc>
                          <a:spcPct val="100000"/>
                        </a:lnSpc>
                        <a:spcBef>
                          <a:spcPts val="0"/>
                        </a:spcBef>
                        <a:spcAft>
                          <a:spcPts val="0"/>
                        </a:spcAft>
                        <a:buClr>
                          <a:srgbClr val="000000"/>
                        </a:buClr>
                        <a:buSzPts val="3200"/>
                        <a:buFont typeface="Arial"/>
                        <a:buNone/>
                      </a:pPr>
                      <a:r>
                        <a:rPr lang="en" sz="3200" u="none" strike="noStrike" cap="none">
                          <a:solidFill>
                            <a:srgbClr val="FFFFFF"/>
                          </a:solidFill>
                          <a:latin typeface="Inconsolata"/>
                          <a:ea typeface="Inconsolata"/>
                          <a:cs typeface="Inconsolata"/>
                          <a:sym typeface="Inconsolata"/>
                        </a:rPr>
                        <a:t>;</a:t>
                      </a:r>
                      <a:endParaRPr sz="3200" u="none" strike="noStrike" cap="none">
                        <a:solidFill>
                          <a:srgbClr val="00FF00"/>
                        </a:solidFill>
                        <a:latin typeface="Inconsolata"/>
                        <a:ea typeface="Inconsolata"/>
                        <a:cs typeface="Inconsolata"/>
                        <a:sym typeface="Inconsolata"/>
                      </a:endParaRPr>
                    </a:p>
                  </a:txBody>
                  <a:tcPr marL="91425" marR="91425" marT="0" marB="0" anchor="ctr">
                    <a:lnL w="28575" cap="flat" cmpd="sng">
                      <a:solidFill>
                        <a:srgbClr val="FFFFFF"/>
                      </a:solidFill>
                      <a:prstDash val="solid"/>
                      <a:round/>
                      <a:headEnd type="none" w="sm" len="sm"/>
                      <a:tailEnd type="none" w="sm" len="sm"/>
                    </a:lnL>
                    <a:lnR w="28575" cap="flat" cmpd="sng">
                      <a:solidFill>
                        <a:srgbClr val="FFFFFF"/>
                      </a:solidFill>
                      <a:prstDash val="solid"/>
                      <a:round/>
                      <a:headEnd type="none" w="sm" len="sm"/>
                      <a:tailEnd type="none" w="sm" len="sm"/>
                    </a:lnR>
                    <a:lnT w="28575" cap="flat" cmpd="sng">
                      <a:solidFill>
                        <a:srgbClr val="FFFFFF"/>
                      </a:solidFill>
                      <a:prstDash val="solid"/>
                      <a:round/>
                      <a:headEnd type="none" w="sm" len="sm"/>
                      <a:tailEnd type="none" w="sm" len="sm"/>
                    </a:lnT>
                    <a:lnB w="28575" cap="flat" cmpd="sng">
                      <a:solidFill>
                        <a:srgbClr val="FFFFFF"/>
                      </a:solidFill>
                      <a:prstDash val="solid"/>
                      <a:round/>
                      <a:headEnd type="none" w="sm" len="sm"/>
                      <a:tailEnd type="none" w="sm" len="sm"/>
                    </a:lnB>
                    <a:solidFill>
                      <a:srgbClr val="000000"/>
                    </a:solidFill>
                  </a:tcPr>
                </a:tc>
                <a:extLst>
                  <a:ext uri="{0D108BD9-81ED-4DB2-BD59-A6C34878D82A}">
                    <a16:rowId xmlns:a16="http://schemas.microsoft.com/office/drawing/2014/main" val="10001"/>
                  </a:ext>
                </a:extLst>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32"/>
        <p:cNvGrpSpPr/>
        <p:nvPr/>
      </p:nvGrpSpPr>
      <p:grpSpPr>
        <a:xfrm>
          <a:off x="0" y="0"/>
          <a:ext cx="0" cy="0"/>
          <a:chOff x="0" y="0"/>
          <a:chExt cx="0" cy="0"/>
        </a:xfrm>
      </p:grpSpPr>
      <p:sp>
        <p:nvSpPr>
          <p:cNvPr id="833" name="Google Shape;833;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to Learn JavaScript</a:t>
            </a:r>
            <a:endParaRPr/>
          </a:p>
        </p:txBody>
      </p:sp>
      <p:sp>
        <p:nvSpPr>
          <p:cNvPr id="834" name="Google Shape;834;p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Try some of the following techniques to learn JavaScript:</a:t>
            </a:r>
            <a:endParaRPr/>
          </a:p>
        </p:txBody>
      </p:sp>
      <p:sp>
        <p:nvSpPr>
          <p:cNvPr id="835" name="Google Shape;835;p81"/>
          <p:cNvSpPr txBox="1">
            <a:spLocks noGrp="1"/>
          </p:cNvSpPr>
          <p:nvPr>
            <p:ph type="subTitle" idx="7"/>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36" name="Google Shape;836;p81"/>
          <p:cNvSpPr txBox="1">
            <a:spLocks noGrp="1"/>
          </p:cNvSpPr>
          <p:nvPr>
            <p:ph type="subTitle" idx="2"/>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Read the docs and practice with the provided examples.</a:t>
            </a:r>
            <a:endParaRPr sz="1800"/>
          </a:p>
        </p:txBody>
      </p:sp>
      <p:sp>
        <p:nvSpPr>
          <p:cNvPr id="837" name="Google Shape;837;p81"/>
          <p:cNvSpPr txBox="1">
            <a:spLocks noGrp="1"/>
          </p:cNvSpPr>
          <p:nvPr>
            <p:ph type="subTitle" idx="3"/>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Reverse-engineer finished code to see how it was created.</a:t>
            </a:r>
            <a:endParaRPr sz="1800"/>
          </a:p>
        </p:txBody>
      </p:sp>
      <p:sp>
        <p:nvSpPr>
          <p:cNvPr id="838" name="Google Shape;838;p81"/>
          <p:cNvSpPr txBox="1">
            <a:spLocks noGrp="1"/>
          </p:cNvSpPr>
          <p:nvPr>
            <p:ph type="subTitle" idx="4"/>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Build something from scratch.</a:t>
            </a:r>
            <a:endParaRPr sz="1800"/>
          </a:p>
        </p:txBody>
      </p:sp>
      <p:sp>
        <p:nvSpPr>
          <p:cNvPr id="839" name="Google Shape;839;p81"/>
          <p:cNvSpPr txBox="1">
            <a:spLocks noGrp="1"/>
          </p:cNvSpPr>
          <p:nvPr>
            <p:ph type="subTitle" idx="5"/>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Debug a broken app using Chrome DevTools.</a:t>
            </a:r>
            <a:endParaRPr sz="1800"/>
          </a:p>
        </p:txBody>
      </p:sp>
      <p:sp>
        <p:nvSpPr>
          <p:cNvPr id="840" name="Google Shape;840;p81"/>
          <p:cNvSpPr txBox="1">
            <a:spLocks noGrp="1"/>
          </p:cNvSpPr>
          <p:nvPr>
            <p:ph type="subTitle" idx="6"/>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And most importantly, ask questions!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HTML &amp; CSS: Languages of the Web</a:t>
            </a:r>
            <a:endParaRPr>
              <a:solidFill>
                <a:schemeClr val="dk1"/>
              </a:solidFill>
            </a:endParaRPr>
          </a:p>
          <a:p>
            <a:pPr marL="0" lvl="0" indent="0" algn="l" rtl="0">
              <a:spcBef>
                <a:spcPts val="0"/>
              </a:spcBef>
              <a:spcAft>
                <a:spcPts val="0"/>
              </a:spcAft>
              <a:buNone/>
            </a:pPr>
            <a:endParaRPr/>
          </a:p>
        </p:txBody>
      </p:sp>
      <p:sp>
        <p:nvSpPr>
          <p:cNvPr id="639" name="Google Shape;639;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use HTML to create and organize content on a page and CSS to apply styles, layout, and even animation to that content.</a:t>
            </a:r>
            <a:endParaRPr/>
          </a:p>
        </p:txBody>
      </p:sp>
      <p:sp>
        <p:nvSpPr>
          <p:cNvPr id="640" name="Google Shape;640;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641" name="Google Shape;641;p60"/>
          <p:cNvPicPr preferRelativeResize="0"/>
          <p:nvPr/>
        </p:nvPicPr>
        <p:blipFill>
          <a:blip r:embed="rId3">
            <a:alphaModFix/>
          </a:blip>
          <a:stretch>
            <a:fillRect/>
          </a:stretch>
        </p:blipFill>
        <p:spPr>
          <a:xfrm>
            <a:off x="519160" y="1529475"/>
            <a:ext cx="3347599" cy="3103297"/>
          </a:xfrm>
          <a:prstGeom prst="rect">
            <a:avLst/>
          </a:prstGeom>
          <a:noFill/>
          <a:ln>
            <a:noFill/>
          </a:ln>
        </p:spPr>
      </p:pic>
      <p:pic>
        <p:nvPicPr>
          <p:cNvPr id="642" name="Google Shape;642;p60"/>
          <p:cNvPicPr preferRelativeResize="0"/>
          <p:nvPr/>
        </p:nvPicPr>
        <p:blipFill>
          <a:blip r:embed="rId4">
            <a:alphaModFix/>
          </a:blip>
          <a:stretch>
            <a:fillRect/>
          </a:stretch>
        </p:blipFill>
        <p:spPr>
          <a:xfrm>
            <a:off x="5277237" y="1529475"/>
            <a:ext cx="3347599" cy="3103297"/>
          </a:xfrm>
          <a:prstGeom prst="rect">
            <a:avLst/>
          </a:prstGeom>
          <a:noFill/>
          <a:ln>
            <a:noFill/>
          </a:ln>
        </p:spPr>
      </p:pic>
      <p:sp>
        <p:nvSpPr>
          <p:cNvPr id="643" name="Google Shape;643;p60"/>
          <p:cNvSpPr/>
          <p:nvPr/>
        </p:nvSpPr>
        <p:spPr>
          <a:xfrm>
            <a:off x="4239116" y="2550800"/>
            <a:ext cx="735000" cy="8712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1"/>
          <p:cNvSpPr txBox="1">
            <a:spLocks noGrp="1"/>
          </p:cNvSpPr>
          <p:nvPr>
            <p:ph type="title"/>
          </p:nvPr>
        </p:nvSpPr>
        <p:spPr>
          <a:xfrm>
            <a:off x="-200" y="275025"/>
            <a:ext cx="85209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are some examples of how users interact with a webpage?</a:t>
            </a:r>
            <a:endParaRPr/>
          </a:p>
        </p:txBody>
      </p:sp>
      <p:sp>
        <p:nvSpPr>
          <p:cNvPr id="649" name="Google Shape;649;p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Interaction on Webpages	</a:t>
            </a:r>
            <a:endParaRPr/>
          </a:p>
        </p:txBody>
      </p:sp>
      <p:sp>
        <p:nvSpPr>
          <p:cNvPr id="655" name="Google Shape;655;p6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u="sng">
                <a:solidFill>
                  <a:srgbClr val="0097A7"/>
                </a:solidFill>
                <a:latin typeface="Arial"/>
                <a:ea typeface="Arial"/>
                <a:cs typeface="Arial"/>
                <a:sym typeface="Arial"/>
                <a:hlinkClick r:id="rId3">
                  <a:extLst>
                    <a:ext uri="{A12FA001-AC4F-418D-AE19-62706E023703}">
                      <ahyp:hlinkClr xmlns:ahyp="http://schemas.microsoft.com/office/drawing/2018/hyperlinkcolor" val="tx"/>
                    </a:ext>
                  </a:extLst>
                </a:hlinkClick>
              </a:rPr>
              <a:t>(Netflix: See What’s Next ... on TV)</a:t>
            </a:r>
            <a:endParaRPr>
              <a:solidFill>
                <a:schemeClr val="dk1"/>
              </a:solidFill>
              <a:latin typeface="Arial"/>
              <a:ea typeface="Arial"/>
              <a:cs typeface="Arial"/>
              <a:sym typeface="Arial"/>
            </a:endParaRPr>
          </a:p>
          <a:p>
            <a:pPr marL="0" lvl="0" indent="0" algn="l" rtl="0">
              <a:spcBef>
                <a:spcPts val="0"/>
              </a:spcBef>
              <a:spcAft>
                <a:spcPts val="0"/>
              </a:spcAft>
              <a:buNone/>
            </a:pPr>
            <a:endParaRPr/>
          </a:p>
        </p:txBody>
      </p:sp>
      <p:sp>
        <p:nvSpPr>
          <p:cNvPr id="656" name="Google Shape;656;p62"/>
          <p:cNvSpPr txBox="1">
            <a:spLocks noGrp="1"/>
          </p:cNvSpPr>
          <p:nvPr>
            <p:ph type="subTitle" idx="1"/>
          </p:nvPr>
        </p:nvSpPr>
        <p:spPr>
          <a:xfrm>
            <a:off x="0" y="675975"/>
            <a:ext cx="9144000" cy="2497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interact with webpages in many ways on a daily basis. </a:t>
            </a:r>
            <a:endParaRPr/>
          </a:p>
        </p:txBody>
      </p:sp>
      <p:pic>
        <p:nvPicPr>
          <p:cNvPr id="657" name="Google Shape;657;p62"/>
          <p:cNvPicPr preferRelativeResize="0"/>
          <p:nvPr/>
        </p:nvPicPr>
        <p:blipFill>
          <a:blip r:embed="rId4">
            <a:alphaModFix/>
          </a:blip>
          <a:stretch>
            <a:fillRect/>
          </a:stretch>
        </p:blipFill>
        <p:spPr>
          <a:xfrm>
            <a:off x="443425" y="1145163"/>
            <a:ext cx="6348579" cy="3571076"/>
          </a:xfrm>
          <a:prstGeom prst="rect">
            <a:avLst/>
          </a:prstGeom>
          <a:noFill/>
          <a:ln>
            <a:noFill/>
          </a:ln>
        </p:spPr>
      </p:pic>
      <p:sp>
        <p:nvSpPr>
          <p:cNvPr id="658" name="Google Shape;658;p62"/>
          <p:cNvSpPr/>
          <p:nvPr/>
        </p:nvSpPr>
        <p:spPr>
          <a:xfrm>
            <a:off x="5944225" y="1331975"/>
            <a:ext cx="2786400" cy="2786400"/>
          </a:xfrm>
          <a:prstGeom prst="ellipse">
            <a:avLst/>
          </a:prstGeom>
          <a:solidFill>
            <a:srgbClr val="E51470">
              <a:alpha val="94410"/>
            </a:srgbClr>
          </a:solidFill>
          <a:ln>
            <a:noFill/>
          </a:ln>
        </p:spPr>
        <p:txBody>
          <a:bodyPr spcFirstLastPara="1" wrap="square" lIns="0" tIns="0" rIns="0" bIns="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700">
                <a:solidFill>
                  <a:srgbClr val="FFFFFF"/>
                </a:solidFill>
              </a:rPr>
              <a:t>Typically the webpage will respond or react to these interactions, making the page feel more dynamic and alive.</a:t>
            </a:r>
            <a:endParaRPr sz="1900">
              <a:solidFill>
                <a:srgbClr val="FFFFFF"/>
              </a:solidFill>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3"/>
          <p:cNvSpPr txBox="1">
            <a:spLocks noGrp="1"/>
          </p:cNvSpPr>
          <p:nvPr>
            <p:ph type="title"/>
          </p:nvPr>
        </p:nvSpPr>
        <p:spPr>
          <a:xfrm>
            <a:off x="237100" y="2088475"/>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Interaction Examples</a:t>
            </a:r>
            <a:endParaRPr/>
          </a:p>
        </p:txBody>
      </p:sp>
      <p:sp>
        <p:nvSpPr>
          <p:cNvPr id="664" name="Google Shape;664;p6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992D"/>
        </a:solidFill>
        <a:effectLst/>
      </p:bgPr>
    </p:bg>
    <p:spTree>
      <p:nvGrpSpPr>
        <p:cNvPr id="1" name="Shape 668"/>
        <p:cNvGrpSpPr/>
        <p:nvPr/>
      </p:nvGrpSpPr>
      <p:grpSpPr>
        <a:xfrm>
          <a:off x="0" y="0"/>
          <a:ext cx="0" cy="0"/>
          <a:chOff x="0" y="0"/>
          <a:chExt cx="0" cy="0"/>
        </a:xfrm>
      </p:grpSpPr>
      <p:sp>
        <p:nvSpPr>
          <p:cNvPr id="669" name="Google Shape;669;p6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70" name="Google Shape;670;p6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Interaction Examples</a:t>
            </a:r>
            <a:endParaRPr/>
          </a:p>
        </p:txBody>
      </p:sp>
      <p:sp>
        <p:nvSpPr>
          <p:cNvPr id="671" name="Google Shape;671;p6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Submitting an HTML form to comment on an article.</a:t>
            </a:r>
            <a:endParaRPr/>
          </a:p>
        </p:txBody>
      </p:sp>
      <p:pic>
        <p:nvPicPr>
          <p:cNvPr id="672" name="Google Shape;672;p64"/>
          <p:cNvPicPr preferRelativeResize="0"/>
          <p:nvPr/>
        </p:nvPicPr>
        <p:blipFill>
          <a:blip r:embed="rId3">
            <a:alphaModFix/>
          </a:blip>
          <a:stretch>
            <a:fillRect/>
          </a:stretch>
        </p:blipFill>
        <p:spPr>
          <a:xfrm>
            <a:off x="2529087" y="790475"/>
            <a:ext cx="4085826" cy="4085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676"/>
        <p:cNvGrpSpPr/>
        <p:nvPr/>
      </p:nvGrpSpPr>
      <p:grpSpPr>
        <a:xfrm>
          <a:off x="0" y="0"/>
          <a:ext cx="0" cy="0"/>
          <a:chOff x="0" y="0"/>
          <a:chExt cx="0" cy="0"/>
        </a:xfrm>
      </p:grpSpPr>
      <p:sp>
        <p:nvSpPr>
          <p:cNvPr id="677" name="Google Shape;677;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Interaction Examples</a:t>
            </a:r>
            <a:endParaRPr>
              <a:solidFill>
                <a:schemeClr val="dk1"/>
              </a:solidFill>
            </a:endParaRPr>
          </a:p>
          <a:p>
            <a:pPr marL="0" lvl="0" indent="0" algn="l" rtl="0">
              <a:spcBef>
                <a:spcPts val="0"/>
              </a:spcBef>
              <a:spcAft>
                <a:spcPts val="0"/>
              </a:spcAft>
              <a:buNone/>
            </a:pPr>
            <a:endParaRPr/>
          </a:p>
        </p:txBody>
      </p:sp>
      <p:sp>
        <p:nvSpPr>
          <p:cNvPr id="678" name="Google Shape;678;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Playing audio or video at the press of a button on the page.</a:t>
            </a:r>
            <a:endParaRPr/>
          </a:p>
        </p:txBody>
      </p:sp>
      <p:sp>
        <p:nvSpPr>
          <p:cNvPr id="679" name="Google Shape;679;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680" name="Google Shape;680;p65"/>
          <p:cNvPicPr preferRelativeResize="0"/>
          <p:nvPr/>
        </p:nvPicPr>
        <p:blipFill>
          <a:blip r:embed="rId3">
            <a:alphaModFix/>
          </a:blip>
          <a:stretch>
            <a:fillRect/>
          </a:stretch>
        </p:blipFill>
        <p:spPr>
          <a:xfrm>
            <a:off x="1508342" y="1126375"/>
            <a:ext cx="6127315" cy="357107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475D4">
            <a:alpha val="55870"/>
          </a:srgbClr>
        </a:solidFill>
        <a:effectLst/>
      </p:bgPr>
    </p:bg>
    <p:spTree>
      <p:nvGrpSpPr>
        <p:cNvPr id="1" name="Shape 684"/>
        <p:cNvGrpSpPr/>
        <p:nvPr/>
      </p:nvGrpSpPr>
      <p:grpSpPr>
        <a:xfrm>
          <a:off x="0" y="0"/>
          <a:ext cx="0" cy="0"/>
          <a:chOff x="0" y="0"/>
          <a:chExt cx="0" cy="0"/>
        </a:xfrm>
      </p:grpSpPr>
      <p:pic>
        <p:nvPicPr>
          <p:cNvPr id="685" name="Google Shape;685;p66"/>
          <p:cNvPicPr preferRelativeResize="0"/>
          <p:nvPr/>
        </p:nvPicPr>
        <p:blipFill>
          <a:blip r:embed="rId3">
            <a:alphaModFix/>
          </a:blip>
          <a:stretch>
            <a:fillRect/>
          </a:stretch>
        </p:blipFill>
        <p:spPr>
          <a:xfrm>
            <a:off x="2407863" y="1193175"/>
            <a:ext cx="4328274" cy="3571074"/>
          </a:xfrm>
          <a:prstGeom prst="rect">
            <a:avLst/>
          </a:prstGeom>
          <a:noFill/>
          <a:ln>
            <a:noFill/>
          </a:ln>
        </p:spPr>
      </p:pic>
      <p:sp>
        <p:nvSpPr>
          <p:cNvPr id="686" name="Google Shape;686;p66"/>
          <p:cNvSpPr/>
          <p:nvPr/>
        </p:nvSpPr>
        <p:spPr>
          <a:xfrm>
            <a:off x="2766625" y="2122300"/>
            <a:ext cx="1122600" cy="1122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Interaction Examples</a:t>
            </a:r>
            <a:endParaRPr/>
          </a:p>
        </p:txBody>
      </p:sp>
      <p:sp>
        <p:nvSpPr>
          <p:cNvPr id="688" name="Google Shape;688;p6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Using the device’s camera or microphone to enable a conversation.</a:t>
            </a:r>
            <a:endParaRPr/>
          </a:p>
        </p:txBody>
      </p:sp>
      <p:sp>
        <p:nvSpPr>
          <p:cNvPr id="689" name="Google Shape;689;p6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690" name="Google Shape;690;p66"/>
          <p:cNvPicPr preferRelativeResize="0"/>
          <p:nvPr/>
        </p:nvPicPr>
        <p:blipFill>
          <a:blip r:embed="rId4">
            <a:alphaModFix/>
          </a:blip>
          <a:stretch>
            <a:fillRect/>
          </a:stretch>
        </p:blipFill>
        <p:spPr>
          <a:xfrm>
            <a:off x="2829222" y="2184897"/>
            <a:ext cx="997306" cy="997306"/>
          </a:xfrm>
          <a:prstGeom prst="rect">
            <a:avLst/>
          </a:prstGeom>
          <a:noFill/>
          <a:ln>
            <a:noFill/>
          </a:ln>
        </p:spPr>
      </p:pic>
      <p:sp>
        <p:nvSpPr>
          <p:cNvPr id="691" name="Google Shape;691;p66"/>
          <p:cNvSpPr txBox="1"/>
          <p:nvPr/>
        </p:nvSpPr>
        <p:spPr>
          <a:xfrm>
            <a:off x="5061125" y="2525075"/>
            <a:ext cx="1560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FFFFFF"/>
                </a:solidFill>
              </a:rPr>
              <a:t>Marie</a:t>
            </a:r>
            <a:endParaRPr>
              <a:solidFill>
                <a:srgbClr val="FFFFFF"/>
              </a:solidFill>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690</Words>
  <Application>Microsoft Office PowerPoint</Application>
  <PresentationFormat>On-screen Show (16:9)</PresentationFormat>
  <Paragraphs>102</Paragraphs>
  <Slides>24</Slides>
  <Notes>24</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24</vt:i4>
      </vt:variant>
    </vt:vector>
  </HeadingPairs>
  <TitlesOfParts>
    <vt:vector size="37" baseType="lpstr">
      <vt:lpstr>Roboto</vt:lpstr>
      <vt:lpstr>Oswald Medium</vt:lpstr>
      <vt:lpstr>Oswald Light</vt:lpstr>
      <vt:lpstr>Oswald</vt:lpstr>
      <vt:lpstr>Inconsolata</vt:lpstr>
      <vt:lpstr>Roboto Thin</vt:lpstr>
      <vt:lpstr>Caveat</vt:lpstr>
      <vt:lpstr>Roboto Medium</vt:lpstr>
      <vt:lpstr>Pacifico</vt:lpstr>
      <vt:lpstr>Arial</vt:lpstr>
      <vt:lpstr>Roboto Light</vt:lpstr>
      <vt:lpstr>Simple Light</vt:lpstr>
      <vt:lpstr>Unbranded</vt:lpstr>
      <vt:lpstr>JavaScript</vt:lpstr>
      <vt:lpstr>What do we use HTML and CSS for?</vt:lpstr>
      <vt:lpstr>HTML &amp; CSS: Languages of the Web </vt:lpstr>
      <vt:lpstr>What are some examples of how users interact with a webpage?</vt:lpstr>
      <vt:lpstr>Interaction on Webpages </vt:lpstr>
      <vt:lpstr>Interaction Examples</vt:lpstr>
      <vt:lpstr>Interaction Examples</vt:lpstr>
      <vt:lpstr>Interaction Examples </vt:lpstr>
      <vt:lpstr>Interaction Examples</vt:lpstr>
      <vt:lpstr>Can we achieve these types of interactions using only HTML and CSS? </vt:lpstr>
      <vt:lpstr>HTML &amp; CSS ≠ Functional </vt:lpstr>
      <vt:lpstr>For that reason, web developers utilize another programming language specifically designed for these tasks.</vt:lpstr>
      <vt:lpstr>PowerPoint Presentation</vt:lpstr>
      <vt:lpstr>JavaScript</vt:lpstr>
      <vt:lpstr>In what ways do we use JavaScript?</vt:lpstr>
      <vt:lpstr>Front-end developers use JavaScript primarily to dynamically affect a webpage to enhance the user’s experience.  No other programming language can  run in the browser, so JavaScript is a must-have skill for web developers.</vt:lpstr>
      <vt:lpstr>JavaScript Examples</vt:lpstr>
      <vt:lpstr>JavaScript Examples</vt:lpstr>
      <vt:lpstr>JavaScript Examples</vt:lpstr>
      <vt:lpstr>JavaScript Examples</vt:lpstr>
      <vt:lpstr>JavaScript Examples</vt:lpstr>
      <vt:lpstr> How can we learn to use JavaScript?</vt:lpstr>
      <vt:lpstr>JavaScript</vt:lpstr>
      <vt:lpstr>How to Learn JavaScript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dc:title>
  <dc:creator>Benjamin Machock</dc:creator>
  <cp:lastModifiedBy>Benjamin Machock</cp:lastModifiedBy>
  <cp:revision>2</cp:revision>
  <dcterms:modified xsi:type="dcterms:W3CDTF">2023-08-20T15:22:12Z</dcterms:modified>
</cp:coreProperties>
</file>